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activeX/activeX41.xml" ContentType="application/vnd.ms-office.activeX+xml"/>
  <Override PartName="/ppt/activeX/activeX42.xml" ContentType="application/vnd.ms-office.activeX+xml"/>
  <Override PartName="/ppt/activeX/activeX43.xml" ContentType="application/vnd.ms-office.activeX+xml"/>
  <Override PartName="/ppt/activeX/activeX44.xml" ContentType="application/vnd.ms-office.activeX+xml"/>
  <Override PartName="/ppt/activeX/activeX45.xml" ContentType="application/vnd.ms-office.activeX+xml"/>
  <Override PartName="/ppt/activeX/activeX46.xml" ContentType="application/vnd.ms-office.activeX+xml"/>
  <Override PartName="/ppt/activeX/activeX47.xml" ContentType="application/vnd.ms-office.activeX+xml"/>
  <Override PartName="/ppt/activeX/activeX48.xml" ContentType="application/vnd.ms-office.activeX+xml"/>
  <Override PartName="/ppt/activeX/activeX49.xml" ContentType="application/vnd.ms-office.activeX+xml"/>
  <Override PartName="/ppt/activeX/activeX50.xml" ContentType="application/vnd.ms-office.activeX+xml"/>
  <Override PartName="/ppt/activeX/activeX51.xml" ContentType="application/vnd.ms-office.activeX+xml"/>
  <Override PartName="/ppt/activeX/activeX52.xml" ContentType="application/vnd.ms-office.activeX+xml"/>
  <Override PartName="/ppt/activeX/activeX53.xml" ContentType="application/vnd.ms-office.activeX+xml"/>
  <Override PartName="/ppt/activeX/activeX54.xml" ContentType="application/vnd.ms-office.activeX+xml"/>
  <Override PartName="/ppt/activeX/activeX55.xml" ContentType="application/vnd.ms-office.activeX+xml"/>
  <Override PartName="/ppt/activeX/activeX56.xml" ContentType="application/vnd.ms-office.activeX+xml"/>
  <Override PartName="/ppt/activeX/activeX57.xml" ContentType="application/vnd.ms-office.activeX+xml"/>
  <Override PartName="/ppt/activeX/activeX58.xml" ContentType="application/vnd.ms-office.activeX+xml"/>
  <Override PartName="/ppt/activeX/activeX59.xml" ContentType="application/vnd.ms-office.activeX+xml"/>
  <Override PartName="/ppt/activeX/activeX60.xml" ContentType="application/vnd.ms-office.activeX+xml"/>
  <Override PartName="/ppt/activeX/activeX61.xml" ContentType="application/vnd.ms-office.activeX+xml"/>
  <Override PartName="/ppt/activeX/activeX62.xml" ContentType="application/vnd.ms-office.activeX+xml"/>
  <Override PartName="/ppt/activeX/activeX63.xml" ContentType="application/vnd.ms-office.activeX+xml"/>
  <Override PartName="/ppt/activeX/activeX64.xml" ContentType="application/vnd.ms-office.activeX+xml"/>
  <Override PartName="/ppt/activeX/activeX65.xml" ContentType="application/vnd.ms-office.activeX+xml"/>
  <Override PartName="/ppt/activeX/activeX66.xml" ContentType="application/vnd.ms-office.activeX+xml"/>
  <Override PartName="/ppt/activeX/activeX67.xml" ContentType="application/vnd.ms-office.activeX+xml"/>
  <Override PartName="/ppt/activeX/activeX68.xml" ContentType="application/vnd.ms-office.activeX+xml"/>
  <Override PartName="/ppt/activeX/activeX69.xml" ContentType="application/vnd.ms-office.activeX+xml"/>
  <Override PartName="/ppt/activeX/activeX70.xml" ContentType="application/vnd.ms-office.activeX+xml"/>
  <Override PartName="/ppt/activeX/activeX71.xml" ContentType="application/vnd.ms-office.activeX+xml"/>
  <Override PartName="/ppt/activeX/activeX72.xml" ContentType="application/vnd.ms-office.activeX+xml"/>
  <Override PartName="/ppt/activeX/activeX73.xml" ContentType="application/vnd.ms-office.activeX+xml"/>
  <Override PartName="/ppt/activeX/activeX74.xml" ContentType="application/vnd.ms-office.activeX+xml"/>
  <Override PartName="/ppt/activeX/activeX75.xml" ContentType="application/vnd.ms-office.activeX+xml"/>
  <Override PartName="/ppt/activeX/activeX76.xml" ContentType="application/vnd.ms-office.activeX+xml"/>
  <Override PartName="/ppt/activeX/activeX77.xml" ContentType="application/vnd.ms-office.activeX+xml"/>
  <Override PartName="/ppt/activeX/activeX78.xml" ContentType="application/vnd.ms-office.activeX+xml"/>
  <Override PartName="/ppt/activeX/activeX79.xml" ContentType="application/vnd.ms-office.activeX+xml"/>
  <Override PartName="/ppt/activeX/activeX80.xml" ContentType="application/vnd.ms-office.activeX+xml"/>
  <Override PartName="/ppt/activeX/activeX81.xml" ContentType="application/vnd.ms-office.activeX+xml"/>
  <Override PartName="/ppt/activeX/activeX82.xml" ContentType="application/vnd.ms-office.activeX+xml"/>
  <Override PartName="/ppt/activeX/activeX83.xml" ContentType="application/vnd.ms-office.activeX+xml"/>
  <Override PartName="/ppt/activeX/activeX84.xml" ContentType="application/vnd.ms-office.activeX+xml"/>
  <Override PartName="/ppt/activeX/activeX85.xml" ContentType="application/vnd.ms-office.activeX+xml"/>
  <Override PartName="/ppt/activeX/activeX86.xml" ContentType="application/vnd.ms-office.activeX+xml"/>
  <Override PartName="/ppt/activeX/activeX87.xml" ContentType="application/vnd.ms-office.activeX+xml"/>
  <Override PartName="/ppt/activeX/activeX88.xml" ContentType="application/vnd.ms-office.activeX+xml"/>
  <Override PartName="/ppt/activeX/activeX89.xml" ContentType="application/vnd.ms-office.activeX+xml"/>
  <Override PartName="/ppt/activeX/activeX90.xml" ContentType="application/vnd.ms-office.activeX+xml"/>
  <Override PartName="/ppt/activeX/activeX91.xml" ContentType="application/vnd.ms-office.activeX+xml"/>
  <Override PartName="/ppt/activeX/activeX92.xml" ContentType="application/vnd.ms-office.activeX+xml"/>
  <Override PartName="/ppt/activeX/activeX93.xml" ContentType="application/vnd.ms-office.activeX+xml"/>
  <Override PartName="/ppt/activeX/activeX94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7"/>
  </p:notesMasterIdLst>
  <p:sldIdLst>
    <p:sldId id="336" r:id="rId2"/>
    <p:sldId id="433" r:id="rId3"/>
    <p:sldId id="435" r:id="rId4"/>
    <p:sldId id="436" r:id="rId5"/>
    <p:sldId id="434" r:id="rId6"/>
    <p:sldId id="418" r:id="rId7"/>
    <p:sldId id="424" r:id="rId8"/>
    <p:sldId id="425" r:id="rId9"/>
    <p:sldId id="426" r:id="rId10"/>
    <p:sldId id="427" r:id="rId11"/>
    <p:sldId id="428" r:id="rId12"/>
    <p:sldId id="429" r:id="rId13"/>
    <p:sldId id="430" r:id="rId14"/>
    <p:sldId id="431" r:id="rId15"/>
    <p:sldId id="432" r:id="rId16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18"/>
    </p:embeddedFont>
    <p:embeddedFont>
      <p:font typeface="Karla" panose="020B0604020202020204" charset="0"/>
      <p:regular r:id="rId19"/>
      <p:bold r:id="rId20"/>
      <p:italic r:id="rId21"/>
      <p:boldItalic r:id="rId22"/>
    </p:embeddedFont>
    <p:embeddedFont>
      <p:font typeface="HP001 4 hàng" panose="020B0603050302020204" pitchFamily="34" charset="0"/>
      <p:regular r:id="rId23"/>
      <p:bold r:id="rId24"/>
    </p:embeddedFont>
    <p:embeddedFont>
      <p:font typeface="#9Slide05 Fourth" panose="020B0604020202020204" charset="0"/>
      <p:regular r:id="rId25"/>
    </p:embeddedFont>
    <p:embeddedFont>
      <p:font typeface="#9Slide03 Kaleko 105 Round Bold" panose="020B0604020202020204" charset="0"/>
      <p:bold r:id="rId26"/>
    </p:embeddedFont>
    <p:embeddedFont>
      <p:font typeface="#9Slide03 Kaleko 105 Round" panose="020B0604020202020204" charset="0"/>
      <p:regular r:id="rId27"/>
    </p:embeddedFont>
    <p:embeddedFont>
      <p:font typeface="#9Slide03 BoosterNextFYBlack" panose="020B0604020202020204" charset="0"/>
      <p:regular r:id="rId28"/>
    </p:embeddedFont>
    <p:embeddedFont>
      <p:font typeface="Love Ya Like A Sister" panose="020B0604020202020204" charset="0"/>
      <p:regular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9AA0A6"/>
          </p15:clr>
        </p15:guide>
        <p15:guide id="2" orient="horz" pos="2610">
          <p15:clr>
            <a:srgbClr val="9AA0A6"/>
          </p15:clr>
        </p15:guide>
        <p15:guide id="3" orient="horz" pos="925">
          <p15:clr>
            <a:srgbClr val="9AA0A6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8A"/>
    <a:srgbClr val="EFEFEF"/>
    <a:srgbClr val="FFC736"/>
    <a:srgbClr val="A77644"/>
    <a:srgbClr val="E1F337"/>
    <a:srgbClr val="85E2E6"/>
    <a:srgbClr val="B64BA7"/>
    <a:srgbClr val="6B4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3733AFD-525E-405B-97CD-F7DC42CA3B0C}">
  <a:tblStyle styleId="{F3733AFD-525E-405B-97CD-F7DC42CA3B0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7" autoAdjust="0"/>
    <p:restoredTop sz="94660"/>
  </p:normalViewPr>
  <p:slideViewPr>
    <p:cSldViewPr snapToGrid="0">
      <p:cViewPr varScale="1">
        <p:scale>
          <a:sx n="92" d="100"/>
          <a:sy n="92" d="100"/>
        </p:scale>
        <p:origin x="558" y="72"/>
      </p:cViewPr>
      <p:guideLst>
        <p:guide orient="horz" pos="618"/>
        <p:guide orient="horz" pos="2610"/>
        <p:guide orient="horz" pos="92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52.xml.rels><?xml version="1.0" encoding="UTF-8" standalone="yes"?>
<Relationships xmlns="http://schemas.openxmlformats.org/package/2006/relationships"><Relationship Id="rId1" Type="http://schemas.microsoft.com/office/2006/relationships/activeXControlBinary" Target="activeX52.bin"/></Relationships>
</file>

<file path=ppt/activeX/_rels/activeX53.xml.rels><?xml version="1.0" encoding="UTF-8" standalone="yes"?>
<Relationships xmlns="http://schemas.openxmlformats.org/package/2006/relationships"><Relationship Id="rId1" Type="http://schemas.microsoft.com/office/2006/relationships/activeXControlBinary" Target="activeX53.bin"/></Relationships>
</file>

<file path=ppt/activeX/_rels/activeX54.xml.rels><?xml version="1.0" encoding="UTF-8" standalone="yes"?>
<Relationships xmlns="http://schemas.openxmlformats.org/package/2006/relationships"><Relationship Id="rId1" Type="http://schemas.microsoft.com/office/2006/relationships/activeXControlBinary" Target="activeX54.bin"/></Relationships>
</file>

<file path=ppt/activeX/_rels/activeX55.xml.rels><?xml version="1.0" encoding="UTF-8" standalone="yes"?>
<Relationships xmlns="http://schemas.openxmlformats.org/package/2006/relationships"><Relationship Id="rId1" Type="http://schemas.microsoft.com/office/2006/relationships/activeXControlBinary" Target="activeX55.bin"/></Relationships>
</file>

<file path=ppt/activeX/_rels/activeX56.xml.rels><?xml version="1.0" encoding="UTF-8" standalone="yes"?>
<Relationships xmlns="http://schemas.openxmlformats.org/package/2006/relationships"><Relationship Id="rId1" Type="http://schemas.microsoft.com/office/2006/relationships/activeXControlBinary" Target="activeX56.bin"/></Relationships>
</file>

<file path=ppt/activeX/_rels/activeX57.xml.rels><?xml version="1.0" encoding="UTF-8" standalone="yes"?>
<Relationships xmlns="http://schemas.openxmlformats.org/package/2006/relationships"><Relationship Id="rId1" Type="http://schemas.microsoft.com/office/2006/relationships/activeXControlBinary" Target="activeX57.bin"/></Relationships>
</file>

<file path=ppt/activeX/_rels/activeX58.xml.rels><?xml version="1.0" encoding="UTF-8" standalone="yes"?>
<Relationships xmlns="http://schemas.openxmlformats.org/package/2006/relationships"><Relationship Id="rId1" Type="http://schemas.microsoft.com/office/2006/relationships/activeXControlBinary" Target="activeX58.bin"/></Relationships>
</file>

<file path=ppt/activeX/_rels/activeX59.xml.rels><?xml version="1.0" encoding="UTF-8" standalone="yes"?>
<Relationships xmlns="http://schemas.openxmlformats.org/package/2006/relationships"><Relationship Id="rId1" Type="http://schemas.microsoft.com/office/2006/relationships/activeXControlBinary" Target="activeX59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60.xml.rels><?xml version="1.0" encoding="UTF-8" standalone="yes"?>
<Relationships xmlns="http://schemas.openxmlformats.org/package/2006/relationships"><Relationship Id="rId1" Type="http://schemas.microsoft.com/office/2006/relationships/activeXControlBinary" Target="activeX60.bin"/></Relationships>
</file>

<file path=ppt/activeX/_rels/activeX61.xml.rels><?xml version="1.0" encoding="UTF-8" standalone="yes"?>
<Relationships xmlns="http://schemas.openxmlformats.org/package/2006/relationships"><Relationship Id="rId1" Type="http://schemas.microsoft.com/office/2006/relationships/activeXControlBinary" Target="activeX61.bin"/></Relationships>
</file>

<file path=ppt/activeX/_rels/activeX62.xml.rels><?xml version="1.0" encoding="UTF-8" standalone="yes"?>
<Relationships xmlns="http://schemas.openxmlformats.org/package/2006/relationships"><Relationship Id="rId1" Type="http://schemas.microsoft.com/office/2006/relationships/activeXControlBinary" Target="activeX62.bin"/></Relationships>
</file>

<file path=ppt/activeX/_rels/activeX63.xml.rels><?xml version="1.0" encoding="UTF-8" standalone="yes"?>
<Relationships xmlns="http://schemas.openxmlformats.org/package/2006/relationships"><Relationship Id="rId1" Type="http://schemas.microsoft.com/office/2006/relationships/activeXControlBinary" Target="activeX63.bin"/></Relationships>
</file>

<file path=ppt/activeX/_rels/activeX64.xml.rels><?xml version="1.0" encoding="UTF-8" standalone="yes"?>
<Relationships xmlns="http://schemas.openxmlformats.org/package/2006/relationships"><Relationship Id="rId1" Type="http://schemas.microsoft.com/office/2006/relationships/activeXControlBinary" Target="activeX64.bin"/></Relationships>
</file>

<file path=ppt/activeX/_rels/activeX65.xml.rels><?xml version="1.0" encoding="UTF-8" standalone="yes"?>
<Relationships xmlns="http://schemas.openxmlformats.org/package/2006/relationships"><Relationship Id="rId1" Type="http://schemas.microsoft.com/office/2006/relationships/activeXControlBinary" Target="activeX65.bin"/></Relationships>
</file>

<file path=ppt/activeX/_rels/activeX66.xml.rels><?xml version="1.0" encoding="UTF-8" standalone="yes"?>
<Relationships xmlns="http://schemas.openxmlformats.org/package/2006/relationships"><Relationship Id="rId1" Type="http://schemas.microsoft.com/office/2006/relationships/activeXControlBinary" Target="activeX66.bin"/></Relationships>
</file>

<file path=ppt/activeX/_rels/activeX67.xml.rels><?xml version="1.0" encoding="UTF-8" standalone="yes"?>
<Relationships xmlns="http://schemas.openxmlformats.org/package/2006/relationships"><Relationship Id="rId1" Type="http://schemas.microsoft.com/office/2006/relationships/activeXControlBinary" Target="activeX67.bin"/></Relationships>
</file>

<file path=ppt/activeX/_rels/activeX68.xml.rels><?xml version="1.0" encoding="UTF-8" standalone="yes"?>
<Relationships xmlns="http://schemas.openxmlformats.org/package/2006/relationships"><Relationship Id="rId1" Type="http://schemas.microsoft.com/office/2006/relationships/activeXControlBinary" Target="activeX68.bin"/></Relationships>
</file>

<file path=ppt/activeX/_rels/activeX69.xml.rels><?xml version="1.0" encoding="UTF-8" standalone="yes"?>
<Relationships xmlns="http://schemas.openxmlformats.org/package/2006/relationships"><Relationship Id="rId1" Type="http://schemas.microsoft.com/office/2006/relationships/activeXControlBinary" Target="activeX69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70.xml.rels><?xml version="1.0" encoding="UTF-8" standalone="yes"?>
<Relationships xmlns="http://schemas.openxmlformats.org/package/2006/relationships"><Relationship Id="rId1" Type="http://schemas.microsoft.com/office/2006/relationships/activeXControlBinary" Target="activeX70.bin"/></Relationships>
</file>

<file path=ppt/activeX/_rels/activeX71.xml.rels><?xml version="1.0" encoding="UTF-8" standalone="yes"?>
<Relationships xmlns="http://schemas.openxmlformats.org/package/2006/relationships"><Relationship Id="rId1" Type="http://schemas.microsoft.com/office/2006/relationships/activeXControlBinary" Target="activeX71.bin"/></Relationships>
</file>

<file path=ppt/activeX/_rels/activeX72.xml.rels><?xml version="1.0" encoding="UTF-8" standalone="yes"?>
<Relationships xmlns="http://schemas.openxmlformats.org/package/2006/relationships"><Relationship Id="rId1" Type="http://schemas.microsoft.com/office/2006/relationships/activeXControlBinary" Target="activeX72.bin"/></Relationships>
</file>

<file path=ppt/activeX/_rels/activeX73.xml.rels><?xml version="1.0" encoding="UTF-8" standalone="yes"?>
<Relationships xmlns="http://schemas.openxmlformats.org/package/2006/relationships"><Relationship Id="rId1" Type="http://schemas.microsoft.com/office/2006/relationships/activeXControlBinary" Target="activeX73.bin"/></Relationships>
</file>

<file path=ppt/activeX/_rels/activeX74.xml.rels><?xml version="1.0" encoding="UTF-8" standalone="yes"?>
<Relationships xmlns="http://schemas.openxmlformats.org/package/2006/relationships"><Relationship Id="rId1" Type="http://schemas.microsoft.com/office/2006/relationships/activeXControlBinary" Target="activeX74.bin"/></Relationships>
</file>

<file path=ppt/activeX/_rels/activeX75.xml.rels><?xml version="1.0" encoding="UTF-8" standalone="yes"?>
<Relationships xmlns="http://schemas.openxmlformats.org/package/2006/relationships"><Relationship Id="rId1" Type="http://schemas.microsoft.com/office/2006/relationships/activeXControlBinary" Target="activeX75.bin"/></Relationships>
</file>

<file path=ppt/activeX/_rels/activeX76.xml.rels><?xml version="1.0" encoding="UTF-8" standalone="yes"?>
<Relationships xmlns="http://schemas.openxmlformats.org/package/2006/relationships"><Relationship Id="rId1" Type="http://schemas.microsoft.com/office/2006/relationships/activeXControlBinary" Target="activeX76.bin"/></Relationships>
</file>

<file path=ppt/activeX/_rels/activeX77.xml.rels><?xml version="1.0" encoding="UTF-8" standalone="yes"?>
<Relationships xmlns="http://schemas.openxmlformats.org/package/2006/relationships"><Relationship Id="rId1" Type="http://schemas.microsoft.com/office/2006/relationships/activeXControlBinary" Target="activeX77.bin"/></Relationships>
</file>

<file path=ppt/activeX/_rels/activeX78.xml.rels><?xml version="1.0" encoding="UTF-8" standalone="yes"?>
<Relationships xmlns="http://schemas.openxmlformats.org/package/2006/relationships"><Relationship Id="rId1" Type="http://schemas.microsoft.com/office/2006/relationships/activeXControlBinary" Target="activeX78.bin"/></Relationships>
</file>

<file path=ppt/activeX/_rels/activeX79.xml.rels><?xml version="1.0" encoding="UTF-8" standalone="yes"?>
<Relationships xmlns="http://schemas.openxmlformats.org/package/2006/relationships"><Relationship Id="rId1" Type="http://schemas.microsoft.com/office/2006/relationships/activeXControlBinary" Target="activeX79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80.xml.rels><?xml version="1.0" encoding="UTF-8" standalone="yes"?>
<Relationships xmlns="http://schemas.openxmlformats.org/package/2006/relationships"><Relationship Id="rId1" Type="http://schemas.microsoft.com/office/2006/relationships/activeXControlBinary" Target="activeX80.bin"/></Relationships>
</file>

<file path=ppt/activeX/_rels/activeX81.xml.rels><?xml version="1.0" encoding="UTF-8" standalone="yes"?>
<Relationships xmlns="http://schemas.openxmlformats.org/package/2006/relationships"><Relationship Id="rId1" Type="http://schemas.microsoft.com/office/2006/relationships/activeXControlBinary" Target="activeX81.bin"/></Relationships>
</file>

<file path=ppt/activeX/_rels/activeX82.xml.rels><?xml version="1.0" encoding="UTF-8" standalone="yes"?>
<Relationships xmlns="http://schemas.openxmlformats.org/package/2006/relationships"><Relationship Id="rId1" Type="http://schemas.microsoft.com/office/2006/relationships/activeXControlBinary" Target="activeX82.bin"/></Relationships>
</file>

<file path=ppt/activeX/_rels/activeX83.xml.rels><?xml version="1.0" encoding="UTF-8" standalone="yes"?>
<Relationships xmlns="http://schemas.openxmlformats.org/package/2006/relationships"><Relationship Id="rId1" Type="http://schemas.microsoft.com/office/2006/relationships/activeXControlBinary" Target="activeX83.bin"/></Relationships>
</file>

<file path=ppt/activeX/_rels/activeX84.xml.rels><?xml version="1.0" encoding="UTF-8" standalone="yes"?>
<Relationships xmlns="http://schemas.openxmlformats.org/package/2006/relationships"><Relationship Id="rId1" Type="http://schemas.microsoft.com/office/2006/relationships/activeXControlBinary" Target="activeX84.bin"/></Relationships>
</file>

<file path=ppt/activeX/_rels/activeX85.xml.rels><?xml version="1.0" encoding="UTF-8" standalone="yes"?>
<Relationships xmlns="http://schemas.openxmlformats.org/package/2006/relationships"><Relationship Id="rId1" Type="http://schemas.microsoft.com/office/2006/relationships/activeXControlBinary" Target="activeX85.bin"/></Relationships>
</file>

<file path=ppt/activeX/_rels/activeX86.xml.rels><?xml version="1.0" encoding="UTF-8" standalone="yes"?>
<Relationships xmlns="http://schemas.openxmlformats.org/package/2006/relationships"><Relationship Id="rId1" Type="http://schemas.microsoft.com/office/2006/relationships/activeXControlBinary" Target="activeX86.bin"/></Relationships>
</file>

<file path=ppt/activeX/_rels/activeX87.xml.rels><?xml version="1.0" encoding="UTF-8" standalone="yes"?>
<Relationships xmlns="http://schemas.openxmlformats.org/package/2006/relationships"><Relationship Id="rId1" Type="http://schemas.microsoft.com/office/2006/relationships/activeXControlBinary" Target="activeX87.bin"/></Relationships>
</file>

<file path=ppt/activeX/_rels/activeX88.xml.rels><?xml version="1.0" encoding="UTF-8" standalone="yes"?>
<Relationships xmlns="http://schemas.openxmlformats.org/package/2006/relationships"><Relationship Id="rId1" Type="http://schemas.microsoft.com/office/2006/relationships/activeXControlBinary" Target="activeX88.bin"/></Relationships>
</file>

<file path=ppt/activeX/_rels/activeX89.xml.rels><?xml version="1.0" encoding="UTF-8" standalone="yes"?>
<Relationships xmlns="http://schemas.openxmlformats.org/package/2006/relationships"><Relationship Id="rId1" Type="http://schemas.microsoft.com/office/2006/relationships/activeXControlBinary" Target="activeX89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_rels/activeX90.xml.rels><?xml version="1.0" encoding="UTF-8" standalone="yes"?>
<Relationships xmlns="http://schemas.openxmlformats.org/package/2006/relationships"><Relationship Id="rId1" Type="http://schemas.microsoft.com/office/2006/relationships/activeXControlBinary" Target="activeX90.bin"/></Relationships>
</file>

<file path=ppt/activeX/_rels/activeX91.xml.rels><?xml version="1.0" encoding="UTF-8" standalone="yes"?>
<Relationships xmlns="http://schemas.openxmlformats.org/package/2006/relationships"><Relationship Id="rId1" Type="http://schemas.microsoft.com/office/2006/relationships/activeXControlBinary" Target="activeX91.bin"/></Relationships>
</file>

<file path=ppt/activeX/_rels/activeX92.xml.rels><?xml version="1.0" encoding="UTF-8" standalone="yes"?>
<Relationships xmlns="http://schemas.openxmlformats.org/package/2006/relationships"><Relationship Id="rId1" Type="http://schemas.microsoft.com/office/2006/relationships/activeXControlBinary" Target="activeX92.bin"/></Relationships>
</file>

<file path=ppt/activeX/_rels/activeX93.xml.rels><?xml version="1.0" encoding="UTF-8" standalone="yes"?>
<Relationships xmlns="http://schemas.openxmlformats.org/package/2006/relationships"><Relationship Id="rId1" Type="http://schemas.microsoft.com/office/2006/relationships/activeXControlBinary" Target="activeX93.bin"/></Relationships>
</file>

<file path=ppt/activeX/_rels/activeX94.xml.rels><?xml version="1.0" encoding="UTF-8" standalone="yes"?>
<Relationships xmlns="http://schemas.openxmlformats.org/package/2006/relationships"><Relationship Id="rId1" Type="http://schemas.microsoft.com/office/2006/relationships/activeXControlBinary" Target="activeX94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71575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3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41" name="Google Shape;41;p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1326852" y="576450"/>
              <a:ext cx="7375789" cy="3990588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2575588" y="2508513"/>
            <a:ext cx="436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3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9" name="Google Shape;69;p3"/>
          <p:cNvSpPr txBox="1">
            <a:spLocks noGrp="1"/>
          </p:cNvSpPr>
          <p:nvPr>
            <p:ph type="title" idx="2" hasCustomPrompt="1"/>
          </p:nvPr>
        </p:nvSpPr>
        <p:spPr>
          <a:xfrm>
            <a:off x="3180250" y="1095663"/>
            <a:ext cx="3150900" cy="16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0" name="Google Shape;70;p3"/>
          <p:cNvSpPr txBox="1">
            <a:spLocks noGrp="1"/>
          </p:cNvSpPr>
          <p:nvPr>
            <p:ph type="subTitle" idx="1"/>
          </p:nvPr>
        </p:nvSpPr>
        <p:spPr>
          <a:xfrm>
            <a:off x="2575588" y="3566038"/>
            <a:ext cx="43602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accent2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6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90" name="Google Shape;90;p6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Google Shape;92;p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2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10"/>
          <p:cNvGrpSpPr/>
          <p:nvPr/>
        </p:nvGrpSpPr>
        <p:grpSpPr>
          <a:xfrm>
            <a:off x="1130359" y="664915"/>
            <a:ext cx="6883279" cy="3813652"/>
            <a:chOff x="1130359" y="664915"/>
            <a:chExt cx="6883279" cy="3813652"/>
          </a:xfrm>
        </p:grpSpPr>
        <p:sp>
          <p:nvSpPr>
            <p:cNvPr id="163" name="Google Shape;163;p10"/>
            <p:cNvSpPr/>
            <p:nvPr/>
          </p:nvSpPr>
          <p:spPr>
            <a:xfrm rot="5400000">
              <a:off x="7611455" y="4179633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0"/>
            <p:cNvSpPr/>
            <p:nvPr/>
          </p:nvSpPr>
          <p:spPr>
            <a:xfrm rot="5400000">
              <a:off x="7949183" y="4411964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0"/>
            <p:cNvSpPr/>
            <p:nvPr/>
          </p:nvSpPr>
          <p:spPr>
            <a:xfrm rot="10800000">
              <a:off x="1130359" y="3834028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0"/>
            <p:cNvSpPr/>
            <p:nvPr/>
          </p:nvSpPr>
          <p:spPr>
            <a:xfrm rot="10800000">
              <a:off x="1132507" y="4412111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0"/>
            <p:cNvSpPr/>
            <p:nvPr/>
          </p:nvSpPr>
          <p:spPr>
            <a:xfrm rot="5400000">
              <a:off x="1372705" y="430608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0"/>
            <p:cNvSpPr/>
            <p:nvPr/>
          </p:nvSpPr>
          <p:spPr>
            <a:xfrm rot="5400000">
              <a:off x="1710433" y="662939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0"/>
            <p:cNvSpPr/>
            <p:nvPr/>
          </p:nvSpPr>
          <p:spPr>
            <a:xfrm rot="10800000">
              <a:off x="7948934" y="664928"/>
              <a:ext cx="56604" cy="54126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0"/>
            <p:cNvSpPr/>
            <p:nvPr/>
          </p:nvSpPr>
          <p:spPr>
            <a:xfrm rot="10800000">
              <a:off x="7951082" y="1243011"/>
              <a:ext cx="62479" cy="66431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1" name="Google Shape;171;p10"/>
          <p:cNvSpPr txBox="1">
            <a:spLocks noGrp="1"/>
          </p:cNvSpPr>
          <p:nvPr>
            <p:ph type="title"/>
          </p:nvPr>
        </p:nvSpPr>
        <p:spPr>
          <a:xfrm>
            <a:off x="720000" y="1443900"/>
            <a:ext cx="4260300" cy="225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00"/>
              <a:buNone/>
              <a:defRPr sz="53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dk2"/>
        </a:solidFill>
        <a:effectLst/>
      </p:bgPr>
    </p:bg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2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1"/>
        </a:solidFill>
        <a:effectLst/>
      </p:bgPr>
    </p:bg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2">
    <p:bg>
      <p:bgPr>
        <a:solidFill>
          <a:schemeClr val="accent2"/>
        </a:solidFill>
        <a:effectLst/>
      </p:bgPr>
    </p:bg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6" name="Google Shape;356;p23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357" name="Google Shape;357;p2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TITLE_AND_BODY_1">
    <p:bg>
      <p:bgPr>
        <a:solidFill>
          <a:schemeClr val="accent2"/>
        </a:solidFill>
        <a:effectLst/>
      </p:bgPr>
    </p:bg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4" name="Google Shape;384;p24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385" name="Google Shape;385;p24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4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0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6" r:id="rId3"/>
    <p:sldLayoutId id="2147483658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49.xml"/><Relationship Id="rId13" Type="http://schemas.openxmlformats.org/officeDocument/2006/relationships/control" Target="../activeX/activeX54.xml"/><Relationship Id="rId18" Type="http://schemas.openxmlformats.org/officeDocument/2006/relationships/control" Target="../activeX/activeX59.xml"/><Relationship Id="rId26" Type="http://schemas.openxmlformats.org/officeDocument/2006/relationships/slideLayout" Target="../slideLayouts/slideLayout2.xml"/><Relationship Id="rId3" Type="http://schemas.openxmlformats.org/officeDocument/2006/relationships/control" Target="../activeX/activeX44.xml"/><Relationship Id="rId21" Type="http://schemas.openxmlformats.org/officeDocument/2006/relationships/control" Target="../activeX/activeX62.xml"/><Relationship Id="rId7" Type="http://schemas.openxmlformats.org/officeDocument/2006/relationships/control" Target="../activeX/activeX48.xml"/><Relationship Id="rId12" Type="http://schemas.openxmlformats.org/officeDocument/2006/relationships/control" Target="../activeX/activeX53.xml"/><Relationship Id="rId17" Type="http://schemas.openxmlformats.org/officeDocument/2006/relationships/control" Target="../activeX/activeX58.xml"/><Relationship Id="rId25" Type="http://schemas.openxmlformats.org/officeDocument/2006/relationships/control" Target="../activeX/activeX66.xml"/><Relationship Id="rId2" Type="http://schemas.openxmlformats.org/officeDocument/2006/relationships/control" Target="../activeX/activeX43.xml"/><Relationship Id="rId16" Type="http://schemas.openxmlformats.org/officeDocument/2006/relationships/control" Target="../activeX/activeX57.xml"/><Relationship Id="rId20" Type="http://schemas.openxmlformats.org/officeDocument/2006/relationships/control" Target="../activeX/activeX61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47.xml"/><Relationship Id="rId11" Type="http://schemas.openxmlformats.org/officeDocument/2006/relationships/control" Target="../activeX/activeX52.xml"/><Relationship Id="rId24" Type="http://schemas.openxmlformats.org/officeDocument/2006/relationships/control" Target="../activeX/activeX65.xml"/><Relationship Id="rId5" Type="http://schemas.openxmlformats.org/officeDocument/2006/relationships/control" Target="../activeX/activeX46.xml"/><Relationship Id="rId15" Type="http://schemas.openxmlformats.org/officeDocument/2006/relationships/control" Target="../activeX/activeX56.xml"/><Relationship Id="rId23" Type="http://schemas.openxmlformats.org/officeDocument/2006/relationships/control" Target="../activeX/activeX64.xml"/><Relationship Id="rId10" Type="http://schemas.openxmlformats.org/officeDocument/2006/relationships/control" Target="../activeX/activeX51.xml"/><Relationship Id="rId19" Type="http://schemas.openxmlformats.org/officeDocument/2006/relationships/control" Target="../activeX/activeX60.xml"/><Relationship Id="rId4" Type="http://schemas.openxmlformats.org/officeDocument/2006/relationships/control" Target="../activeX/activeX45.xml"/><Relationship Id="rId9" Type="http://schemas.openxmlformats.org/officeDocument/2006/relationships/control" Target="../activeX/activeX50.xml"/><Relationship Id="rId14" Type="http://schemas.openxmlformats.org/officeDocument/2006/relationships/control" Target="../activeX/activeX55.xml"/><Relationship Id="rId22" Type="http://schemas.openxmlformats.org/officeDocument/2006/relationships/control" Target="../activeX/activeX63.xml"/><Relationship Id="rId27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3.xml"/><Relationship Id="rId13" Type="http://schemas.openxmlformats.org/officeDocument/2006/relationships/control" Target="../activeX/activeX78.xml"/><Relationship Id="rId18" Type="http://schemas.openxmlformats.org/officeDocument/2006/relationships/control" Target="../activeX/activeX83.xml"/><Relationship Id="rId3" Type="http://schemas.openxmlformats.org/officeDocument/2006/relationships/control" Target="../activeX/activeX68.xml"/><Relationship Id="rId21" Type="http://schemas.openxmlformats.org/officeDocument/2006/relationships/control" Target="../activeX/activeX86.xml"/><Relationship Id="rId7" Type="http://schemas.openxmlformats.org/officeDocument/2006/relationships/control" Target="../activeX/activeX72.xml"/><Relationship Id="rId12" Type="http://schemas.openxmlformats.org/officeDocument/2006/relationships/control" Target="../activeX/activeX77.xml"/><Relationship Id="rId17" Type="http://schemas.openxmlformats.org/officeDocument/2006/relationships/control" Target="../activeX/activeX82.xml"/><Relationship Id="rId2" Type="http://schemas.openxmlformats.org/officeDocument/2006/relationships/control" Target="../activeX/activeX67.xml"/><Relationship Id="rId16" Type="http://schemas.openxmlformats.org/officeDocument/2006/relationships/control" Target="../activeX/activeX81.xml"/><Relationship Id="rId20" Type="http://schemas.openxmlformats.org/officeDocument/2006/relationships/control" Target="../activeX/activeX85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71.xml"/><Relationship Id="rId11" Type="http://schemas.openxmlformats.org/officeDocument/2006/relationships/control" Target="../activeX/activeX76.xml"/><Relationship Id="rId5" Type="http://schemas.openxmlformats.org/officeDocument/2006/relationships/control" Target="../activeX/activeX70.xml"/><Relationship Id="rId15" Type="http://schemas.openxmlformats.org/officeDocument/2006/relationships/control" Target="../activeX/activeX80.xml"/><Relationship Id="rId23" Type="http://schemas.openxmlformats.org/officeDocument/2006/relationships/image" Target="../media/image22.wmf"/><Relationship Id="rId10" Type="http://schemas.openxmlformats.org/officeDocument/2006/relationships/control" Target="../activeX/activeX75.xml"/><Relationship Id="rId19" Type="http://schemas.openxmlformats.org/officeDocument/2006/relationships/control" Target="../activeX/activeX84.xml"/><Relationship Id="rId4" Type="http://schemas.openxmlformats.org/officeDocument/2006/relationships/control" Target="../activeX/activeX69.xml"/><Relationship Id="rId9" Type="http://schemas.openxmlformats.org/officeDocument/2006/relationships/control" Target="../activeX/activeX74.xml"/><Relationship Id="rId14" Type="http://schemas.openxmlformats.org/officeDocument/2006/relationships/control" Target="../activeX/activeX79.xml"/><Relationship Id="rId2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93.xml"/><Relationship Id="rId3" Type="http://schemas.openxmlformats.org/officeDocument/2006/relationships/control" Target="../activeX/activeX88.xml"/><Relationship Id="rId7" Type="http://schemas.openxmlformats.org/officeDocument/2006/relationships/control" Target="../activeX/activeX92.xml"/><Relationship Id="rId12" Type="http://schemas.openxmlformats.org/officeDocument/2006/relationships/image" Target="../media/image25.wmf"/><Relationship Id="rId2" Type="http://schemas.openxmlformats.org/officeDocument/2006/relationships/control" Target="../activeX/activeX87.xml"/><Relationship Id="rId1" Type="http://schemas.openxmlformats.org/officeDocument/2006/relationships/vmlDrawing" Target="../drawings/vmlDrawing7.vml"/><Relationship Id="rId6" Type="http://schemas.openxmlformats.org/officeDocument/2006/relationships/control" Target="../activeX/activeX91.xml"/><Relationship Id="rId11" Type="http://schemas.openxmlformats.org/officeDocument/2006/relationships/image" Target="../media/image24.wmf"/><Relationship Id="rId5" Type="http://schemas.openxmlformats.org/officeDocument/2006/relationships/control" Target="../activeX/activeX90.xml"/><Relationship Id="rId10" Type="http://schemas.openxmlformats.org/officeDocument/2006/relationships/slideLayout" Target="../slideLayouts/slideLayout2.xml"/><Relationship Id="rId4" Type="http://schemas.openxmlformats.org/officeDocument/2006/relationships/control" Target="../activeX/activeX89.xml"/><Relationship Id="rId9" Type="http://schemas.openxmlformats.org/officeDocument/2006/relationships/control" Target="../activeX/activeX9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image" Target="../media/image2.wmf"/><Relationship Id="rId18" Type="http://schemas.openxmlformats.org/officeDocument/2006/relationships/image" Target="../media/image7.wmf"/><Relationship Id="rId3" Type="http://schemas.openxmlformats.org/officeDocument/2006/relationships/control" Target="../activeX/activeX2.xml"/><Relationship Id="rId21" Type="http://schemas.openxmlformats.org/officeDocument/2006/relationships/image" Target="../media/image10.wmf"/><Relationship Id="rId7" Type="http://schemas.openxmlformats.org/officeDocument/2006/relationships/control" Target="../activeX/activeX6.xml"/><Relationship Id="rId12" Type="http://schemas.openxmlformats.org/officeDocument/2006/relationships/slideLayout" Target="../slideLayouts/slideLayout2.xml"/><Relationship Id="rId17" Type="http://schemas.openxmlformats.org/officeDocument/2006/relationships/image" Target="../media/image6.wmf"/><Relationship Id="rId2" Type="http://schemas.openxmlformats.org/officeDocument/2006/relationships/control" Target="../activeX/activeX1.xml"/><Relationship Id="rId16" Type="http://schemas.openxmlformats.org/officeDocument/2006/relationships/image" Target="../media/image5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5" Type="http://schemas.openxmlformats.org/officeDocument/2006/relationships/image" Target="../media/image4.wmf"/><Relationship Id="rId10" Type="http://schemas.openxmlformats.org/officeDocument/2006/relationships/control" Target="../activeX/activeX9.xml"/><Relationship Id="rId19" Type="http://schemas.openxmlformats.org/officeDocument/2006/relationships/image" Target="../media/image8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13" Type="http://schemas.openxmlformats.org/officeDocument/2006/relationships/control" Target="../activeX/activeX22.xml"/><Relationship Id="rId18" Type="http://schemas.openxmlformats.org/officeDocument/2006/relationships/image" Target="../media/image14.wmf"/><Relationship Id="rId3" Type="http://schemas.openxmlformats.org/officeDocument/2006/relationships/control" Target="../activeX/activeX12.xml"/><Relationship Id="rId21" Type="http://schemas.openxmlformats.org/officeDocument/2006/relationships/image" Target="../media/image17.wmf"/><Relationship Id="rId7" Type="http://schemas.openxmlformats.org/officeDocument/2006/relationships/control" Target="../activeX/activeX16.xml"/><Relationship Id="rId12" Type="http://schemas.openxmlformats.org/officeDocument/2006/relationships/control" Target="../activeX/activeX21.xml"/><Relationship Id="rId17" Type="http://schemas.openxmlformats.org/officeDocument/2006/relationships/image" Target="../media/image13.wmf"/><Relationship Id="rId2" Type="http://schemas.openxmlformats.org/officeDocument/2006/relationships/control" Target="../activeX/activeX11.xml"/><Relationship Id="rId16" Type="http://schemas.openxmlformats.org/officeDocument/2006/relationships/image" Target="../media/image12.wmf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5.xml"/><Relationship Id="rId11" Type="http://schemas.openxmlformats.org/officeDocument/2006/relationships/control" Target="../activeX/activeX20.xml"/><Relationship Id="rId5" Type="http://schemas.openxmlformats.org/officeDocument/2006/relationships/control" Target="../activeX/activeX14.xml"/><Relationship Id="rId15" Type="http://schemas.openxmlformats.org/officeDocument/2006/relationships/image" Target="../media/image11.wmf"/><Relationship Id="rId10" Type="http://schemas.openxmlformats.org/officeDocument/2006/relationships/control" Target="../activeX/activeX19.xml"/><Relationship Id="rId19" Type="http://schemas.openxmlformats.org/officeDocument/2006/relationships/image" Target="../media/image15.wmf"/><Relationship Id="rId4" Type="http://schemas.openxmlformats.org/officeDocument/2006/relationships/control" Target="../activeX/activeX13.xml"/><Relationship Id="rId9" Type="http://schemas.openxmlformats.org/officeDocument/2006/relationships/control" Target="../activeX/activeX18.xml"/><Relationship Id="rId14" Type="http://schemas.openxmlformats.org/officeDocument/2006/relationships/slideLayout" Target="../slideLayouts/slideLayout2.xml"/><Relationship Id="rId22" Type="http://schemas.openxmlformats.org/officeDocument/2006/relationships/image" Target="../media/image1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9.xml"/><Relationship Id="rId13" Type="http://schemas.openxmlformats.org/officeDocument/2006/relationships/image" Target="../media/image19.wmf"/><Relationship Id="rId3" Type="http://schemas.openxmlformats.org/officeDocument/2006/relationships/control" Target="../activeX/activeX24.xml"/><Relationship Id="rId7" Type="http://schemas.openxmlformats.org/officeDocument/2006/relationships/control" Target="../activeX/activeX28.xml"/><Relationship Id="rId12" Type="http://schemas.openxmlformats.org/officeDocument/2006/relationships/image" Target="../media/image12.wmf"/><Relationship Id="rId17" Type="http://schemas.openxmlformats.org/officeDocument/2006/relationships/image" Target="../media/image21.wmf"/><Relationship Id="rId2" Type="http://schemas.openxmlformats.org/officeDocument/2006/relationships/control" Target="../activeX/activeX23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27.xml"/><Relationship Id="rId11" Type="http://schemas.openxmlformats.org/officeDocument/2006/relationships/image" Target="../media/image11.wmf"/><Relationship Id="rId5" Type="http://schemas.openxmlformats.org/officeDocument/2006/relationships/control" Target="../activeX/activeX26.xml"/><Relationship Id="rId15" Type="http://schemas.openxmlformats.org/officeDocument/2006/relationships/image" Target="../media/image15.wmf"/><Relationship Id="rId10" Type="http://schemas.openxmlformats.org/officeDocument/2006/relationships/slideLayout" Target="../slideLayouts/slideLayout2.xml"/><Relationship Id="rId4" Type="http://schemas.openxmlformats.org/officeDocument/2006/relationships/control" Target="../activeX/activeX25.xml"/><Relationship Id="rId9" Type="http://schemas.openxmlformats.org/officeDocument/2006/relationships/control" Target="../activeX/activeX30.xml"/><Relationship Id="rId14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7.xml"/><Relationship Id="rId13" Type="http://schemas.openxmlformats.org/officeDocument/2006/relationships/control" Target="../activeX/activeX42.xml"/><Relationship Id="rId3" Type="http://schemas.openxmlformats.org/officeDocument/2006/relationships/control" Target="../activeX/activeX32.xml"/><Relationship Id="rId7" Type="http://schemas.openxmlformats.org/officeDocument/2006/relationships/control" Target="../activeX/activeX36.xml"/><Relationship Id="rId12" Type="http://schemas.openxmlformats.org/officeDocument/2006/relationships/control" Target="../activeX/activeX41.xml"/><Relationship Id="rId2" Type="http://schemas.openxmlformats.org/officeDocument/2006/relationships/control" Target="../activeX/activeX31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35.xml"/><Relationship Id="rId11" Type="http://schemas.openxmlformats.org/officeDocument/2006/relationships/control" Target="../activeX/activeX40.xml"/><Relationship Id="rId5" Type="http://schemas.openxmlformats.org/officeDocument/2006/relationships/control" Target="../activeX/activeX34.xml"/><Relationship Id="rId15" Type="http://schemas.openxmlformats.org/officeDocument/2006/relationships/image" Target="../media/image22.wmf"/><Relationship Id="rId10" Type="http://schemas.openxmlformats.org/officeDocument/2006/relationships/control" Target="../activeX/activeX39.xml"/><Relationship Id="rId4" Type="http://schemas.openxmlformats.org/officeDocument/2006/relationships/control" Target="../activeX/activeX33.xml"/><Relationship Id="rId9" Type="http://schemas.openxmlformats.org/officeDocument/2006/relationships/control" Target="../activeX/activeX38.xml"/><Relationship Id="rId1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3192" y="679712"/>
            <a:ext cx="6269390" cy="442702"/>
          </a:xfrm>
        </p:spPr>
        <p:txBody>
          <a:bodyPr/>
          <a:lstStyle/>
          <a:p>
            <a:r>
              <a:rPr lang="en-US" sz="3600" dirty="0" err="1" smtClean="0">
                <a:latin typeface="#9Slide05 Fourth" panose="00000500000000000000" pitchFamily="2" charset="0"/>
              </a:rPr>
              <a:t>Thứ</a:t>
            </a:r>
            <a:r>
              <a:rPr lang="en-US" sz="3600" dirty="0">
                <a:latin typeface="#9Slide05 Fourth" panose="00000500000000000000" pitchFamily="2" charset="0"/>
              </a:rPr>
              <a:t> </a:t>
            </a:r>
            <a:r>
              <a:rPr lang="en-US" sz="3600" dirty="0" err="1" smtClean="0">
                <a:latin typeface="#9Slide05 Fourth" panose="00000500000000000000" pitchFamily="2" charset="0"/>
              </a:rPr>
              <a:t>hai</a:t>
            </a:r>
            <a:r>
              <a:rPr lang="en-US" sz="3600" dirty="0" smtClean="0">
                <a:latin typeface="#9Slide05 Fourth" panose="00000500000000000000" pitchFamily="2" charset="0"/>
              </a:rPr>
              <a:t>, </a:t>
            </a:r>
            <a:r>
              <a:rPr lang="en-US" sz="3600" dirty="0" err="1" smtClean="0">
                <a:latin typeface="#9Slide05 Fourth" panose="00000500000000000000" pitchFamily="2" charset="0"/>
              </a:rPr>
              <a:t>ngày</a:t>
            </a:r>
            <a:r>
              <a:rPr lang="en-US" sz="3600" dirty="0" smtClean="0">
                <a:latin typeface="#9Slide05 Fourth" panose="00000500000000000000" pitchFamily="2" charset="0"/>
              </a:rPr>
              <a:t> 27 </a:t>
            </a:r>
            <a:r>
              <a:rPr lang="en-US" sz="3600" dirty="0" err="1" smtClean="0">
                <a:latin typeface="#9Slide05 Fourth" panose="00000500000000000000" pitchFamily="2" charset="0"/>
              </a:rPr>
              <a:t>tháng</a:t>
            </a:r>
            <a:r>
              <a:rPr lang="en-US" sz="3600" dirty="0" smtClean="0">
                <a:latin typeface="#9Slide05 Fourth" panose="00000500000000000000" pitchFamily="2" charset="0"/>
              </a:rPr>
              <a:t> 9 </a:t>
            </a:r>
            <a:r>
              <a:rPr lang="en-US" sz="3600" dirty="0" err="1" smtClean="0">
                <a:latin typeface="#9Slide05 Fourth" panose="00000500000000000000" pitchFamily="2" charset="0"/>
              </a:rPr>
              <a:t>năm</a:t>
            </a:r>
            <a:r>
              <a:rPr lang="en-US" sz="3600" dirty="0" smtClean="0">
                <a:latin typeface="#9Slide05 Fourth" panose="00000500000000000000" pitchFamily="2" charset="0"/>
              </a:rPr>
              <a:t> 2021</a:t>
            </a:r>
            <a:endParaRPr lang="en-GB" sz="3600" dirty="0">
              <a:latin typeface="#9Slide05 Fourth" panose="00000500000000000000" pitchFamily="2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21366" y="1347816"/>
            <a:ext cx="1853042" cy="442702"/>
          </a:xfrm>
        </p:spPr>
        <p:txBody>
          <a:bodyPr/>
          <a:lstStyle/>
          <a:p>
            <a:r>
              <a:rPr lang="en-US" sz="4000" u="sng" dirty="0" err="1" smtClean="0">
                <a:solidFill>
                  <a:schemeClr val="accent4">
                    <a:lumMod val="50000"/>
                  </a:schemeClr>
                </a:solidFill>
                <a:latin typeface="#9Slide05 Fourth" panose="00000500000000000000" pitchFamily="2" charset="0"/>
              </a:rPr>
              <a:t>Toán</a:t>
            </a:r>
            <a:endParaRPr lang="en-GB" sz="4000" u="sng" dirty="0">
              <a:solidFill>
                <a:schemeClr val="accent4">
                  <a:lumMod val="50000"/>
                </a:schemeClr>
              </a:solidFill>
              <a:latin typeface="#9Slide05 Fourth" panose="00000500000000000000" pitchFamily="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66711" y="2278428"/>
            <a:ext cx="6856649" cy="442702"/>
          </a:xfrm>
        </p:spPr>
        <p:txBody>
          <a:bodyPr/>
          <a:lstStyle/>
          <a:p>
            <a:r>
              <a:rPr lang="en-US" sz="4400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Ôn</a:t>
            </a:r>
            <a:r>
              <a:rPr lang="en-US" sz="4400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tập</a:t>
            </a:r>
            <a:r>
              <a:rPr lang="en-US" sz="4400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: </a:t>
            </a:r>
            <a:r>
              <a:rPr lang="en-US" sz="4400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Phép</a:t>
            </a:r>
            <a:r>
              <a:rPr lang="en-US" sz="4400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cộng</a:t>
            </a:r>
            <a:r>
              <a:rPr lang="en-US" sz="4400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và</a:t>
            </a:r>
            <a:r>
              <a:rPr lang="en-US" sz="4400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phép</a:t>
            </a:r>
            <a:r>
              <a:rPr lang="en-US" sz="4400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trừ</a:t>
            </a:r>
            <a:r>
              <a:rPr lang="en-US" sz="4400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hai</a:t>
            </a:r>
            <a:r>
              <a:rPr lang="en-US" sz="4400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phân</a:t>
            </a:r>
            <a:r>
              <a:rPr lang="en-US" sz="4400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số</a:t>
            </a:r>
            <a:endParaRPr lang="en-GB" sz="4400" dirty="0">
              <a:solidFill>
                <a:srgbClr val="FF0000"/>
              </a:solidFill>
              <a:latin typeface="#9Slide05 Fourth" panose="000005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54" r="15612" b="3337"/>
          <a:stretch/>
        </p:blipFill>
        <p:spPr>
          <a:xfrm>
            <a:off x="7398503" y="2997459"/>
            <a:ext cx="1168157" cy="1679452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216402" y="3709652"/>
            <a:ext cx="2085673" cy="442702"/>
          </a:xfrm>
        </p:spPr>
        <p:txBody>
          <a:bodyPr/>
          <a:lstStyle/>
          <a:p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Sách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Toán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b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</a:b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trang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 10</a:t>
            </a:r>
            <a:endParaRPr lang="en-GB" sz="3200" dirty="0">
              <a:solidFill>
                <a:schemeClr val="accent2">
                  <a:lumMod val="50000"/>
                </a:schemeClr>
              </a:solidFill>
              <a:latin typeface="#9Slide05 Fourth" panose="00000500000000000000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375464" y="3384113"/>
            <a:ext cx="1767548" cy="1093779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4599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45417" y="2206456"/>
            <a:ext cx="4858607" cy="442702"/>
          </a:xfrm>
        </p:spPr>
        <p:txBody>
          <a:bodyPr/>
          <a:lstStyle/>
          <a:p>
            <a:r>
              <a:rPr lang="en-US" sz="7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#9Slide03 BoosterNextFYBlack" panose="02000A03000000020004" pitchFamily="2" charset="0"/>
              </a:rPr>
              <a:t>BÀI TẬP</a:t>
            </a:r>
            <a:endParaRPr lang="en-GB" sz="7200" dirty="0">
              <a:solidFill>
                <a:schemeClr val="accent3">
                  <a:lumMod val="40000"/>
                  <a:lumOff val="60000"/>
                </a:schemeClr>
              </a:solidFill>
              <a:latin typeface="#9Slide03 BoosterNextFYBlack" panose="02000A03000000020004" pitchFamily="2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73497" y="2206456"/>
            <a:ext cx="4858607" cy="442702"/>
          </a:xfrm>
        </p:spPr>
        <p:txBody>
          <a:bodyPr/>
          <a:lstStyle/>
          <a:p>
            <a:r>
              <a:rPr lang="en-US" sz="7200" dirty="0" smtClean="0">
                <a:solidFill>
                  <a:schemeClr val="accent3">
                    <a:lumMod val="75000"/>
                  </a:schemeClr>
                </a:solidFill>
                <a:latin typeface="#9Slide03 BoosterNextFYBlack" panose="02000A03000000020004" pitchFamily="2" charset="0"/>
              </a:rPr>
              <a:t>BÀI TẬP</a:t>
            </a:r>
            <a:endParaRPr lang="en-GB" sz="7200" dirty="0">
              <a:solidFill>
                <a:schemeClr val="accent3">
                  <a:lumMod val="75000"/>
                </a:schemeClr>
              </a:solidFill>
              <a:latin typeface="#9Slide03 BoosterNextFYBlack" panose="02000A03000000020004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154" r="15612" b="3337"/>
          <a:stretch/>
        </p:blipFill>
        <p:spPr>
          <a:xfrm>
            <a:off x="7398503" y="2997459"/>
            <a:ext cx="1168157" cy="167945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216402" y="3709652"/>
            <a:ext cx="2085673" cy="442702"/>
          </a:xfrm>
        </p:spPr>
        <p:txBody>
          <a:bodyPr/>
          <a:lstStyle/>
          <a:p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Sách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Toán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b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</a:b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trang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 10</a:t>
            </a:r>
            <a:endParaRPr lang="en-GB" sz="3200" dirty="0">
              <a:solidFill>
                <a:schemeClr val="accent2">
                  <a:lumMod val="50000"/>
                </a:schemeClr>
              </a:solidFill>
              <a:latin typeface="#9Slide05 Fourth" panose="00000500000000000000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375464" y="3384113"/>
            <a:ext cx="1767548" cy="1093779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537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tangle 171"/>
          <p:cNvSpPr/>
          <p:nvPr/>
        </p:nvSpPr>
        <p:spPr>
          <a:xfrm>
            <a:off x="431062" y="3874400"/>
            <a:ext cx="5031200" cy="10275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Rectangle 170"/>
          <p:cNvSpPr/>
          <p:nvPr/>
        </p:nvSpPr>
        <p:spPr>
          <a:xfrm>
            <a:off x="427919" y="2802236"/>
            <a:ext cx="5031200" cy="10275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Rectangle 169"/>
          <p:cNvSpPr/>
          <p:nvPr/>
        </p:nvSpPr>
        <p:spPr>
          <a:xfrm>
            <a:off x="427919" y="1712463"/>
            <a:ext cx="5031200" cy="10275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Rectangle 168"/>
          <p:cNvSpPr/>
          <p:nvPr/>
        </p:nvSpPr>
        <p:spPr>
          <a:xfrm>
            <a:off x="427919" y="655056"/>
            <a:ext cx="5031200" cy="1027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93963" y="151744"/>
            <a:ext cx="2267311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200" u="sng" dirty="0" err="1" smtClean="0">
                <a:solidFill>
                  <a:srgbClr val="C00000"/>
                </a:solidFill>
                <a:latin typeface="#9Slide05 Fourth" panose="00000500000000000000" pitchFamily="2" charset="0"/>
              </a:rPr>
              <a:t>Bài</a:t>
            </a:r>
            <a:r>
              <a:rPr lang="en-US" sz="3200" u="sng" dirty="0" smtClean="0">
                <a:solidFill>
                  <a:srgbClr val="C00000"/>
                </a:solidFill>
                <a:latin typeface="#9Slide05 Fourth" panose="00000500000000000000" pitchFamily="2" charset="0"/>
              </a:rPr>
              <a:t> 1:</a:t>
            </a:r>
            <a:r>
              <a:rPr lang="en-US" sz="3200" dirty="0" smtClean="0"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Tính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: 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887386" y="589388"/>
            <a:ext cx="821809" cy="1132985"/>
            <a:chOff x="2797155" y="755284"/>
            <a:chExt cx="821809" cy="1132985"/>
          </a:xfrm>
        </p:grpSpPr>
        <p:sp>
          <p:nvSpPr>
            <p:cNvPr id="51" name="Rectangle 50"/>
            <p:cNvSpPr/>
            <p:nvPr/>
          </p:nvSpPr>
          <p:spPr>
            <a:xfrm>
              <a:off x="2869352" y="755284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6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2928134" y="1330503"/>
              <a:ext cx="466803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2797155" y="1256409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7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800349" y="606840"/>
            <a:ext cx="821809" cy="1115533"/>
            <a:chOff x="2792109" y="770290"/>
            <a:chExt cx="821809" cy="1115533"/>
          </a:xfrm>
        </p:grpSpPr>
        <p:sp>
          <p:nvSpPr>
            <p:cNvPr id="55" name="Rectangle 54"/>
            <p:cNvSpPr/>
            <p:nvPr/>
          </p:nvSpPr>
          <p:spPr>
            <a:xfrm>
              <a:off x="2847134" y="770290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5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2928134" y="1330503"/>
              <a:ext cx="470234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2792109" y="1253963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8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58" name="Title 1"/>
          <p:cNvSpPr txBox="1">
            <a:spLocks/>
          </p:cNvSpPr>
          <p:nvPr/>
        </p:nvSpPr>
        <p:spPr>
          <a:xfrm>
            <a:off x="393963" y="769441"/>
            <a:ext cx="62440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b="1" dirty="0">
                <a:solidFill>
                  <a:srgbClr val="C00000"/>
                </a:solidFill>
                <a:latin typeface="#9Slide03 Kaleko 105 Round" pitchFamily="2" charset="0"/>
              </a:rPr>
              <a:t>a</a:t>
            </a:r>
            <a:r>
              <a:rPr lang="en-US" b="1" dirty="0" smtClean="0">
                <a:solidFill>
                  <a:srgbClr val="C00000"/>
                </a:solidFill>
                <a:latin typeface="#9Slide03 Kaleko 105 Round" pitchFamily="2" charset="0"/>
              </a:rPr>
              <a:t>.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310723" y="769441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267492" y="810407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2913052" y="1164607"/>
            <a:ext cx="494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3224261" y="735661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41058" y="795838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3844223" y="1156120"/>
            <a:ext cx="494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762269" y="1156120"/>
            <a:ext cx="494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887386" y="1641707"/>
            <a:ext cx="821809" cy="1132985"/>
            <a:chOff x="2797155" y="755284"/>
            <a:chExt cx="821809" cy="1132985"/>
          </a:xfrm>
        </p:grpSpPr>
        <p:sp>
          <p:nvSpPr>
            <p:cNvPr id="82" name="Rectangle 81"/>
            <p:cNvSpPr/>
            <p:nvPr/>
          </p:nvSpPr>
          <p:spPr>
            <a:xfrm>
              <a:off x="2869352" y="755284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3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2928134" y="1330503"/>
              <a:ext cx="466803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2797155" y="1256409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5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800349" y="1659159"/>
            <a:ext cx="821809" cy="1115533"/>
            <a:chOff x="2792109" y="770290"/>
            <a:chExt cx="821809" cy="1115533"/>
          </a:xfrm>
        </p:grpSpPr>
        <p:sp>
          <p:nvSpPr>
            <p:cNvPr id="86" name="Rectangle 85"/>
            <p:cNvSpPr/>
            <p:nvPr/>
          </p:nvSpPr>
          <p:spPr>
            <a:xfrm>
              <a:off x="2847134" y="770290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3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>
            <a:xfrm>
              <a:off x="2928134" y="1330503"/>
              <a:ext cx="470234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87"/>
            <p:cNvSpPr/>
            <p:nvPr/>
          </p:nvSpPr>
          <p:spPr>
            <a:xfrm>
              <a:off x="2792109" y="1253963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8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89" name="Title 1"/>
          <p:cNvSpPr txBox="1">
            <a:spLocks/>
          </p:cNvSpPr>
          <p:nvPr/>
        </p:nvSpPr>
        <p:spPr>
          <a:xfrm>
            <a:off x="393963" y="1821760"/>
            <a:ext cx="62440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b="1" dirty="0">
                <a:solidFill>
                  <a:srgbClr val="C00000"/>
                </a:solidFill>
                <a:latin typeface="#9Slide03 Kaleko 105 Round" pitchFamily="2" charset="0"/>
              </a:rPr>
              <a:t>b</a:t>
            </a:r>
            <a:r>
              <a:rPr lang="en-US" b="1" dirty="0" smtClean="0">
                <a:solidFill>
                  <a:srgbClr val="C00000"/>
                </a:solidFill>
                <a:latin typeface="#9Slide03 Kaleko 105 Round" pitchFamily="2" charset="0"/>
              </a:rPr>
              <a:t>.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310723" y="1821760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-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267492" y="1862726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2913052" y="2216926"/>
            <a:ext cx="494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3224261" y="1787980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-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41058" y="1848157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3844223" y="2208439"/>
            <a:ext cx="494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762269" y="2208439"/>
            <a:ext cx="494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Group 124"/>
          <p:cNvGrpSpPr/>
          <p:nvPr/>
        </p:nvGrpSpPr>
        <p:grpSpPr>
          <a:xfrm>
            <a:off x="882168" y="2727806"/>
            <a:ext cx="821809" cy="1132985"/>
            <a:chOff x="2797155" y="755284"/>
            <a:chExt cx="821809" cy="1132985"/>
          </a:xfrm>
        </p:grpSpPr>
        <p:sp>
          <p:nvSpPr>
            <p:cNvPr id="126" name="Rectangle 125"/>
            <p:cNvSpPr/>
            <p:nvPr/>
          </p:nvSpPr>
          <p:spPr>
            <a:xfrm>
              <a:off x="2869352" y="755284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1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>
            <a:xfrm>
              <a:off x="2928134" y="1330503"/>
              <a:ext cx="466803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ectangle 127"/>
            <p:cNvSpPr/>
            <p:nvPr/>
          </p:nvSpPr>
          <p:spPr>
            <a:xfrm>
              <a:off x="2797155" y="1256409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4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1795131" y="2745258"/>
            <a:ext cx="821809" cy="1115533"/>
            <a:chOff x="2792109" y="770290"/>
            <a:chExt cx="821809" cy="1115533"/>
          </a:xfrm>
        </p:grpSpPr>
        <p:sp>
          <p:nvSpPr>
            <p:cNvPr id="130" name="Rectangle 129"/>
            <p:cNvSpPr/>
            <p:nvPr/>
          </p:nvSpPr>
          <p:spPr>
            <a:xfrm>
              <a:off x="2847134" y="770290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5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131" name="Straight Connector 130"/>
            <p:cNvCxnSpPr/>
            <p:nvPr/>
          </p:nvCxnSpPr>
          <p:spPr>
            <a:xfrm>
              <a:off x="2928134" y="1330503"/>
              <a:ext cx="470234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Rectangle 131"/>
            <p:cNvSpPr/>
            <p:nvPr/>
          </p:nvSpPr>
          <p:spPr>
            <a:xfrm>
              <a:off x="2792109" y="1253963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6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133" name="Title 1"/>
          <p:cNvSpPr txBox="1">
            <a:spLocks/>
          </p:cNvSpPr>
          <p:nvPr/>
        </p:nvSpPr>
        <p:spPr>
          <a:xfrm>
            <a:off x="388745" y="2907859"/>
            <a:ext cx="62440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b="1" dirty="0">
                <a:solidFill>
                  <a:srgbClr val="C00000"/>
                </a:solidFill>
                <a:latin typeface="#9Slide03 Kaleko 105 Round" pitchFamily="2" charset="0"/>
              </a:rPr>
              <a:t>c</a:t>
            </a:r>
            <a:r>
              <a:rPr lang="en-US" b="1" dirty="0" smtClean="0">
                <a:solidFill>
                  <a:srgbClr val="C00000"/>
                </a:solidFill>
                <a:latin typeface="#9Slide03 Kaleko 105 Round" pitchFamily="2" charset="0"/>
              </a:rPr>
              <a:t>.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1305505" y="2907859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262274" y="2948825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136" name="Straight Connector 135"/>
          <p:cNvCxnSpPr/>
          <p:nvPr/>
        </p:nvCxnSpPr>
        <p:spPr>
          <a:xfrm>
            <a:off x="2907834" y="3303025"/>
            <a:ext cx="494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 136"/>
          <p:cNvSpPr/>
          <p:nvPr/>
        </p:nvSpPr>
        <p:spPr>
          <a:xfrm>
            <a:off x="3219043" y="2874079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4135840" y="2934256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139" name="Straight Connector 138"/>
          <p:cNvCxnSpPr/>
          <p:nvPr/>
        </p:nvCxnSpPr>
        <p:spPr>
          <a:xfrm>
            <a:off x="3839005" y="3294538"/>
            <a:ext cx="494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4757051" y="3294538"/>
            <a:ext cx="494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7" name="Group 146"/>
          <p:cNvGrpSpPr/>
          <p:nvPr/>
        </p:nvGrpSpPr>
        <p:grpSpPr>
          <a:xfrm>
            <a:off x="828604" y="3818976"/>
            <a:ext cx="821809" cy="1132985"/>
            <a:chOff x="2797155" y="755284"/>
            <a:chExt cx="821809" cy="1132985"/>
          </a:xfrm>
        </p:grpSpPr>
        <p:sp>
          <p:nvSpPr>
            <p:cNvPr id="148" name="Rectangle 147"/>
            <p:cNvSpPr/>
            <p:nvPr/>
          </p:nvSpPr>
          <p:spPr>
            <a:xfrm>
              <a:off x="2869352" y="755284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4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149" name="Straight Connector 148"/>
            <p:cNvCxnSpPr/>
            <p:nvPr/>
          </p:nvCxnSpPr>
          <p:spPr>
            <a:xfrm>
              <a:off x="2928134" y="1330503"/>
              <a:ext cx="466803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Rectangle 149"/>
            <p:cNvSpPr/>
            <p:nvPr/>
          </p:nvSpPr>
          <p:spPr>
            <a:xfrm>
              <a:off x="2797155" y="1256409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9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1741567" y="3836428"/>
            <a:ext cx="821809" cy="1115533"/>
            <a:chOff x="2792109" y="770290"/>
            <a:chExt cx="821809" cy="1115533"/>
          </a:xfrm>
        </p:grpSpPr>
        <p:sp>
          <p:nvSpPr>
            <p:cNvPr id="152" name="Rectangle 151"/>
            <p:cNvSpPr/>
            <p:nvPr/>
          </p:nvSpPr>
          <p:spPr>
            <a:xfrm>
              <a:off x="2847134" y="770290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1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153" name="Straight Connector 152"/>
            <p:cNvCxnSpPr/>
            <p:nvPr/>
          </p:nvCxnSpPr>
          <p:spPr>
            <a:xfrm>
              <a:off x="2928134" y="1330503"/>
              <a:ext cx="470234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Rectangle 153"/>
            <p:cNvSpPr/>
            <p:nvPr/>
          </p:nvSpPr>
          <p:spPr>
            <a:xfrm>
              <a:off x="2792109" y="1253963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6</a:t>
              </a:r>
              <a:endParaRPr lang="en-GB" sz="32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155" name="Title 1"/>
          <p:cNvSpPr txBox="1">
            <a:spLocks/>
          </p:cNvSpPr>
          <p:nvPr/>
        </p:nvSpPr>
        <p:spPr>
          <a:xfrm>
            <a:off x="335181" y="3999029"/>
            <a:ext cx="62440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b="1" dirty="0">
                <a:solidFill>
                  <a:srgbClr val="C00000"/>
                </a:solidFill>
                <a:latin typeface="#9Slide03 Kaleko 105 Round" pitchFamily="2" charset="0"/>
              </a:rPr>
              <a:t>d</a:t>
            </a:r>
            <a:r>
              <a:rPr lang="en-US" b="1" dirty="0" smtClean="0">
                <a:solidFill>
                  <a:srgbClr val="C00000"/>
                </a:solidFill>
                <a:latin typeface="#9Slide03 Kaleko 105 Round" pitchFamily="2" charset="0"/>
              </a:rPr>
              <a:t>.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1251941" y="3999029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-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2208710" y="4039995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158" name="Straight Connector 157"/>
          <p:cNvCxnSpPr/>
          <p:nvPr/>
        </p:nvCxnSpPr>
        <p:spPr>
          <a:xfrm>
            <a:off x="2854270" y="4394195"/>
            <a:ext cx="494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/>
          <p:cNvSpPr/>
          <p:nvPr/>
        </p:nvSpPr>
        <p:spPr>
          <a:xfrm>
            <a:off x="3165479" y="3965249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4082276" y="4025426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161" name="Straight Connector 160"/>
          <p:cNvCxnSpPr/>
          <p:nvPr/>
        </p:nvCxnSpPr>
        <p:spPr>
          <a:xfrm>
            <a:off x="3785441" y="4385708"/>
            <a:ext cx="494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4703487" y="4385708"/>
            <a:ext cx="49447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ontrols>
      <mc:AlternateContent xmlns:mc="http://schemas.openxmlformats.org/markup-compatibility/2006">
        <mc:Choice xmlns:v="urn:schemas-microsoft-com:vml" Requires="v">
          <p:control spid="8208" name="TextBox1" r:id="rId2" imgW="457200" imgH="409680"/>
        </mc:Choice>
        <mc:Fallback>
          <p:control name="TextBox1" r:id="rId2" imgW="457200" imgH="409680">
            <p:pic>
              <p:nvPicPr>
                <p:cNvPr id="75" name="TextBox1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948737" y="710288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09" name="TextBox2" r:id="rId3" imgW="457200" imgH="409680"/>
        </mc:Choice>
        <mc:Fallback>
          <p:control name="TextBox2" r:id="rId3" imgW="457200" imgH="409680">
            <p:pic>
              <p:nvPicPr>
                <p:cNvPr id="76" name="TextBox2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948737" y="1227137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10" name="TextBox3" r:id="rId4" imgW="457200" imgH="409680"/>
        </mc:Choice>
        <mc:Fallback>
          <p:control name="TextBox3" r:id="rId4" imgW="457200" imgH="409680">
            <p:pic>
              <p:nvPicPr>
                <p:cNvPr id="77" name="TextBox3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84282" y="710288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11" name="TextBox4" r:id="rId5" imgW="457200" imgH="409680"/>
        </mc:Choice>
        <mc:Fallback>
          <p:control name="TextBox4" r:id="rId5" imgW="457200" imgH="409680">
            <p:pic>
              <p:nvPicPr>
                <p:cNvPr id="78" name="TextBox4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84282" y="1227137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12" name="TextBox5" r:id="rId6" imgW="457200" imgH="409680"/>
        </mc:Choice>
        <mc:Fallback>
          <p:control name="TextBox5" r:id="rId6" imgW="457200" imgH="409680">
            <p:pic>
              <p:nvPicPr>
                <p:cNvPr id="79" name="TextBox5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797954" y="710288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13" name="TextBox6" r:id="rId7" imgW="457200" imgH="409680"/>
        </mc:Choice>
        <mc:Fallback>
          <p:control name="TextBox6" r:id="rId7" imgW="457200" imgH="409680">
            <p:pic>
              <p:nvPicPr>
                <p:cNvPr id="80" name="TextBox6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797954" y="1227137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14" name="TextBox7" r:id="rId8" imgW="457200" imgH="409680"/>
        </mc:Choice>
        <mc:Fallback>
          <p:control name="TextBox7" r:id="rId8" imgW="457200" imgH="409680">
            <p:pic>
              <p:nvPicPr>
                <p:cNvPr id="97" name="TextBox7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948737" y="1762607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15" name="TextBox8" r:id="rId9" imgW="457200" imgH="409680"/>
        </mc:Choice>
        <mc:Fallback>
          <p:control name="TextBox8" r:id="rId9" imgW="457200" imgH="409680">
            <p:pic>
              <p:nvPicPr>
                <p:cNvPr id="98" name="TextBox8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948737" y="2279456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16" name="TextBox9" r:id="rId10" imgW="457200" imgH="409680"/>
        </mc:Choice>
        <mc:Fallback>
          <p:control name="TextBox9" r:id="rId10" imgW="457200" imgH="409680">
            <p:pic>
              <p:nvPicPr>
                <p:cNvPr id="99" name="TextBox9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84282" y="1762607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17" name="TextBox10" r:id="rId11" imgW="457200" imgH="409680"/>
        </mc:Choice>
        <mc:Fallback>
          <p:control name="TextBox10" r:id="rId11" imgW="457200" imgH="409680">
            <p:pic>
              <p:nvPicPr>
                <p:cNvPr id="100" name="TextBox10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84282" y="2279456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18" name="TextBox11" r:id="rId12" imgW="457200" imgH="409680"/>
        </mc:Choice>
        <mc:Fallback>
          <p:control name="TextBox11" r:id="rId12" imgW="457200" imgH="409680">
            <p:pic>
              <p:nvPicPr>
                <p:cNvPr id="101" name="TextBox11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797954" y="1762607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19" name="TextBox12" r:id="rId13" imgW="457200" imgH="409680"/>
        </mc:Choice>
        <mc:Fallback>
          <p:control name="TextBox12" r:id="rId13" imgW="457200" imgH="409680">
            <p:pic>
              <p:nvPicPr>
                <p:cNvPr id="102" name="TextBox12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797954" y="2279456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20" name="TextBox13" r:id="rId14" imgW="457200" imgH="409680"/>
        </mc:Choice>
        <mc:Fallback>
          <p:control name="TextBox13" r:id="rId14" imgW="457200" imgH="409680">
            <p:pic>
              <p:nvPicPr>
                <p:cNvPr id="141" name="TextBox13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943519" y="2848706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21" name="TextBox14" r:id="rId15" imgW="457200" imgH="409680"/>
        </mc:Choice>
        <mc:Fallback>
          <p:control name="TextBox14" r:id="rId15" imgW="457200" imgH="409680">
            <p:pic>
              <p:nvPicPr>
                <p:cNvPr id="142" name="TextBox14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943519" y="3365555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22" name="TextBox15" r:id="rId16" imgW="457200" imgH="409680"/>
        </mc:Choice>
        <mc:Fallback>
          <p:control name="TextBox15" r:id="rId16" imgW="457200" imgH="409680">
            <p:pic>
              <p:nvPicPr>
                <p:cNvPr id="143" name="TextBox15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79064" y="2848706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23" name="TextBox16" r:id="rId17" imgW="457200" imgH="409680"/>
        </mc:Choice>
        <mc:Fallback>
          <p:control name="TextBox16" r:id="rId17" imgW="457200" imgH="409680">
            <p:pic>
              <p:nvPicPr>
                <p:cNvPr id="144" name="TextBox16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79064" y="3365555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24" name="TextBox17" r:id="rId18" imgW="457200" imgH="409680"/>
        </mc:Choice>
        <mc:Fallback>
          <p:control name="TextBox17" r:id="rId18" imgW="457200" imgH="409680">
            <p:pic>
              <p:nvPicPr>
                <p:cNvPr id="145" name="TextBox17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792736" y="2848706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25" name="TextBox18" r:id="rId19" imgW="457200" imgH="409680"/>
        </mc:Choice>
        <mc:Fallback>
          <p:control name="TextBox18" r:id="rId19" imgW="457200" imgH="409680">
            <p:pic>
              <p:nvPicPr>
                <p:cNvPr id="146" name="TextBox18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792736" y="3365555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26" name="TextBox19" r:id="rId20" imgW="457200" imgH="409680"/>
        </mc:Choice>
        <mc:Fallback>
          <p:control name="TextBox19" r:id="rId20" imgW="457200" imgH="409680">
            <p:pic>
              <p:nvPicPr>
                <p:cNvPr id="163" name="TextBox19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889955" y="3939876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27" name="TextBox20" r:id="rId21" imgW="457200" imgH="409680"/>
        </mc:Choice>
        <mc:Fallback>
          <p:control name="TextBox20" r:id="rId21" imgW="457200" imgH="409680">
            <p:pic>
              <p:nvPicPr>
                <p:cNvPr id="164" name="TextBox20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889955" y="4456725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28" name="TextBox21" r:id="rId22" imgW="457200" imgH="409680"/>
        </mc:Choice>
        <mc:Fallback>
          <p:control name="TextBox21" r:id="rId22" imgW="457200" imgH="409680">
            <p:pic>
              <p:nvPicPr>
                <p:cNvPr id="165" name="TextBox21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25500" y="3939876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29" name="TextBox22" r:id="rId23" imgW="457200" imgH="409680"/>
        </mc:Choice>
        <mc:Fallback>
          <p:control name="TextBox22" r:id="rId23" imgW="457200" imgH="409680">
            <p:pic>
              <p:nvPicPr>
                <p:cNvPr id="166" name="TextBox22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25500" y="4456725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30" name="TextBox23" r:id="rId24" imgW="457200" imgH="409680"/>
        </mc:Choice>
        <mc:Fallback>
          <p:control name="TextBox23" r:id="rId24" imgW="457200" imgH="409680">
            <p:pic>
              <p:nvPicPr>
                <p:cNvPr id="167" name="TextBox23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739172" y="3939876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31" name="TextBox24" r:id="rId25" imgW="457200" imgH="409680"/>
        </mc:Choice>
        <mc:Fallback>
          <p:control name="TextBox24" r:id="rId25" imgW="457200" imgH="409680">
            <p:pic>
              <p:nvPicPr>
                <p:cNvPr id="168" name="TextBox24"/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739172" y="4456725"/>
                  <a:ext cx="458787" cy="407987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0770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animBg="1"/>
      <p:bldP spid="171" grpId="0" animBg="1"/>
      <p:bldP spid="170" grpId="0" animBg="1"/>
      <p:bldP spid="169" grpId="0" animBg="1"/>
      <p:bldP spid="3" grpId="0"/>
      <p:bldP spid="58" grpId="0"/>
      <p:bldP spid="59" grpId="0"/>
      <p:bldP spid="60" grpId="0"/>
      <p:bldP spid="63" grpId="0"/>
      <p:bldP spid="64" grpId="0"/>
      <p:bldP spid="89" grpId="0"/>
      <p:bldP spid="90" grpId="0"/>
      <p:bldP spid="91" grpId="0"/>
      <p:bldP spid="93" grpId="0"/>
      <p:bldP spid="94" grpId="0"/>
      <p:bldP spid="133" grpId="0"/>
      <p:bldP spid="134" grpId="0"/>
      <p:bldP spid="135" grpId="0"/>
      <p:bldP spid="137" grpId="0"/>
      <p:bldP spid="138" grpId="0"/>
      <p:bldP spid="155" grpId="0"/>
      <p:bldP spid="156" grpId="0"/>
      <p:bldP spid="157" grpId="0"/>
      <p:bldP spid="159" grpId="0"/>
      <p:bldP spid="1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/>
          <p:cNvSpPr/>
          <p:nvPr/>
        </p:nvSpPr>
        <p:spPr>
          <a:xfrm>
            <a:off x="212455" y="2739134"/>
            <a:ext cx="8063345" cy="14700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240632" y="855184"/>
            <a:ext cx="8063345" cy="14700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3965" y="247997"/>
            <a:ext cx="2267311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600" u="sng" dirty="0" err="1" smtClean="0">
                <a:solidFill>
                  <a:srgbClr val="C00000"/>
                </a:solidFill>
                <a:latin typeface="#9Slide05 Fourth" panose="00000500000000000000" pitchFamily="2" charset="0"/>
              </a:rPr>
              <a:t>Bài</a:t>
            </a:r>
            <a:r>
              <a:rPr lang="en-US" sz="3600" u="sng" dirty="0" smtClean="0">
                <a:solidFill>
                  <a:srgbClr val="C00000"/>
                </a:solidFill>
                <a:latin typeface="#9Slide05 Fourth" panose="00000500000000000000" pitchFamily="2" charset="0"/>
              </a:rPr>
              <a:t> </a:t>
            </a:r>
            <a:r>
              <a:rPr lang="en-US" sz="3600" u="sng" dirty="0">
                <a:solidFill>
                  <a:srgbClr val="C00000"/>
                </a:solidFill>
                <a:latin typeface="#9Slide05 Fourth" panose="00000500000000000000" pitchFamily="2" charset="0"/>
              </a:rPr>
              <a:t>2</a:t>
            </a:r>
            <a:r>
              <a:rPr lang="en-US" sz="3600" u="sng" dirty="0" smtClean="0">
                <a:solidFill>
                  <a:srgbClr val="C00000"/>
                </a:solidFill>
                <a:latin typeface="#9Slide05 Fourth" panose="00000500000000000000" pitchFamily="2" charset="0"/>
              </a:rPr>
              <a:t>:</a:t>
            </a:r>
            <a:r>
              <a:rPr lang="en-US" sz="3600" dirty="0" smtClean="0">
                <a:latin typeface="#9Slide05 Fourth" panose="00000500000000000000" pitchFamily="2" charset="0"/>
              </a:rPr>
              <a:t> </a:t>
            </a:r>
            <a:r>
              <a:rPr lang="en-US" sz="3600" b="1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Tính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: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625432" y="953780"/>
            <a:ext cx="821809" cy="1302248"/>
            <a:chOff x="2814365" y="698643"/>
            <a:chExt cx="821809" cy="1302248"/>
          </a:xfrm>
        </p:grpSpPr>
        <p:sp>
          <p:nvSpPr>
            <p:cNvPr id="9" name="Rectangle 8"/>
            <p:cNvSpPr/>
            <p:nvPr/>
          </p:nvSpPr>
          <p:spPr>
            <a:xfrm>
              <a:off x="2869874" y="698643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2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928134" y="1330503"/>
              <a:ext cx="6148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5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12" name="Title 1"/>
          <p:cNvSpPr txBox="1">
            <a:spLocks/>
          </p:cNvSpPr>
          <p:nvPr/>
        </p:nvSpPr>
        <p:spPr>
          <a:xfrm>
            <a:off x="192598" y="1143505"/>
            <a:ext cx="62440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200" b="1" dirty="0" smtClean="0">
                <a:solidFill>
                  <a:srgbClr val="C00000"/>
                </a:solidFill>
                <a:latin typeface="#9Slide03 Kaleko 105 Round" pitchFamily="2" charset="0"/>
              </a:rPr>
              <a:t>a.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53976" y="1259039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09039" y="1218834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13353" y="1235676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rPr>
              <a:t>3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94644" y="953780"/>
            <a:ext cx="673080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dirty="0">
              <a:solidFill>
                <a:schemeClr val="tx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852904" y="1585640"/>
            <a:ext cx="61482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739135" y="1624168"/>
            <a:ext cx="82180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dirty="0">
              <a:solidFill>
                <a:srgbClr val="C00000"/>
              </a:solidFill>
              <a:latin typeface="#9Slide03 Kaleko 105 Round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943549" y="953780"/>
            <a:ext cx="673080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dirty="0">
              <a:solidFill>
                <a:schemeClr val="tx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4001809" y="1585640"/>
            <a:ext cx="61482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888040" y="1624168"/>
            <a:ext cx="82180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dirty="0">
              <a:solidFill>
                <a:schemeClr val="tx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319707" y="1231440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53129" y="1220769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188250" y="1574969"/>
            <a:ext cx="60376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303176" y="1574969"/>
            <a:ext cx="60376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643907" y="1179803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834685" y="1220769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7535603" y="1564604"/>
            <a:ext cx="60376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1712205" y="2882479"/>
            <a:ext cx="821809" cy="1302248"/>
            <a:chOff x="2814365" y="698643"/>
            <a:chExt cx="821809" cy="1302248"/>
          </a:xfrm>
        </p:grpSpPr>
        <p:sp>
          <p:nvSpPr>
            <p:cNvPr id="62" name="Rectangle 61"/>
            <p:cNvSpPr/>
            <p:nvPr/>
          </p:nvSpPr>
          <p:spPr>
            <a:xfrm>
              <a:off x="2869874" y="698643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5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2928134" y="1330503"/>
              <a:ext cx="6148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7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65" name="Title 1"/>
          <p:cNvSpPr txBox="1">
            <a:spLocks/>
          </p:cNvSpPr>
          <p:nvPr/>
        </p:nvSpPr>
        <p:spPr>
          <a:xfrm>
            <a:off x="279371" y="3072204"/>
            <a:ext cx="62440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200" b="1" dirty="0">
                <a:solidFill>
                  <a:srgbClr val="C00000"/>
                </a:solidFill>
                <a:latin typeface="#9Slide03 Kaleko 105 Round" pitchFamily="2" charset="0"/>
              </a:rPr>
              <a:t>b</a:t>
            </a:r>
            <a:r>
              <a:rPr lang="en-US" sz="3200" b="1" dirty="0" smtClean="0">
                <a:solidFill>
                  <a:srgbClr val="C00000"/>
                </a:solidFill>
                <a:latin typeface="#9Slide03 Kaleko 105 Round" pitchFamily="2" charset="0"/>
              </a:rPr>
              <a:t>.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140985" y="3158225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-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295812" y="3147533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00126" y="3128157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rPr>
              <a:t>4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2939677" y="3514339"/>
            <a:ext cx="61482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3974813" y="3514339"/>
            <a:ext cx="821809" cy="670388"/>
            <a:chOff x="2814365" y="1330503"/>
            <a:chExt cx="821809" cy="670388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2928134" y="1330503"/>
              <a:ext cx="6148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77" name="Rectangle 76"/>
          <p:cNvSpPr/>
          <p:nvPr/>
        </p:nvSpPr>
        <p:spPr>
          <a:xfrm>
            <a:off x="3406480" y="3160139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-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539902" y="3149468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5275023" y="3503668"/>
            <a:ext cx="60376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389949" y="3503668"/>
            <a:ext cx="60376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5730680" y="3108502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-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921458" y="3149468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7622376" y="3493303"/>
            <a:ext cx="60376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ontrols>
      <mc:AlternateContent xmlns:mc="http://schemas.openxmlformats.org/markup-compatibility/2006">
        <mc:Choice xmlns:v="urn:schemas-microsoft-com:vml" Requires="v">
          <p:control spid="3646" name="TextBox1" r:id="rId2" imgW="561960" imgH="523800"/>
        </mc:Choice>
        <mc:Fallback>
          <p:control name="TextBox1" r:id="rId2" imgW="561960" imgH="523800">
            <p:pic>
              <p:nvPicPr>
                <p:cNvPr id="39" name="TextBox1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199871" y="981055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47" name="TextBox2" r:id="rId3" imgW="561960" imgH="523800"/>
        </mc:Choice>
        <mc:Fallback>
          <p:control name="TextBox2" r:id="rId3" imgW="561960" imgH="523800">
            <p:pic>
              <p:nvPicPr>
                <p:cNvPr id="40" name="TextBox2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199871" y="1684268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48" name="TextBox3" r:id="rId4" imgW="561960" imgH="523800"/>
        </mc:Choice>
        <mc:Fallback>
          <p:control name="TextBox3" r:id="rId4" imgW="561960" imgH="523800">
            <p:pic>
              <p:nvPicPr>
                <p:cNvPr id="41" name="TextBox3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371503" y="981055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49" name="TextBox4" r:id="rId5" imgW="561960" imgH="523800"/>
        </mc:Choice>
        <mc:Fallback>
          <p:control name="TextBox4" r:id="rId5" imgW="561960" imgH="523800">
            <p:pic>
              <p:nvPicPr>
                <p:cNvPr id="42" name="TextBox4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371503" y="1684268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50" name="TextBox5" r:id="rId6" imgW="561960" imgH="523800"/>
        </mc:Choice>
        <mc:Fallback>
          <p:control name="TextBox5" r:id="rId6" imgW="561960" imgH="523800">
            <p:pic>
              <p:nvPicPr>
                <p:cNvPr id="43" name="TextBox5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543135" y="965207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51" name="TextBox6" r:id="rId7" imgW="561960" imgH="523800"/>
        </mc:Choice>
        <mc:Fallback>
          <p:control name="TextBox6" r:id="rId7" imgW="561960" imgH="523800">
            <p:pic>
              <p:nvPicPr>
                <p:cNvPr id="44" name="TextBox6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543135" y="1668420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52" name="TextBox7" r:id="rId8" imgW="561960" imgH="523800"/>
        </mc:Choice>
        <mc:Fallback>
          <p:control name="TextBox7" r:id="rId8" imgW="561960" imgH="523800">
            <p:pic>
              <p:nvPicPr>
                <p:cNvPr id="84" name="TextBox7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286644" y="2909754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53" name="TextBox8" r:id="rId9" imgW="561960" imgH="523800"/>
        </mc:Choice>
        <mc:Fallback>
          <p:control name="TextBox8" r:id="rId9" imgW="561960" imgH="523800">
            <p:pic>
              <p:nvPicPr>
                <p:cNvPr id="85" name="TextBox8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286644" y="3612967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54" name="TextBox9" r:id="rId10" imgW="561960" imgH="523800"/>
        </mc:Choice>
        <mc:Fallback>
          <p:control name="TextBox9" r:id="rId10" imgW="561960" imgH="523800">
            <p:pic>
              <p:nvPicPr>
                <p:cNvPr id="86" name="TextBox9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458276" y="2909754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55" name="TextBox10" r:id="rId11" imgW="561960" imgH="523800"/>
        </mc:Choice>
        <mc:Fallback>
          <p:control name="TextBox10" r:id="rId11" imgW="561960" imgH="523800">
            <p:pic>
              <p:nvPicPr>
                <p:cNvPr id="87" name="TextBox10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458276" y="3612967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56" name="TextBox11" r:id="rId12" imgW="561960" imgH="523800"/>
        </mc:Choice>
        <mc:Fallback>
          <p:control name="TextBox11" r:id="rId12" imgW="561960" imgH="523800">
            <p:pic>
              <p:nvPicPr>
                <p:cNvPr id="88" name="TextBox11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629908" y="2893906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57" name="TextBox12" r:id="rId13" imgW="561960" imgH="523800"/>
        </mc:Choice>
        <mc:Fallback>
          <p:control name="TextBox12" r:id="rId13" imgW="561960" imgH="523800">
            <p:pic>
              <p:nvPicPr>
                <p:cNvPr id="89" name="TextBox12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629908" y="3597119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58" name="TextBox13" r:id="rId14" imgW="561960" imgH="523800"/>
        </mc:Choice>
        <mc:Fallback>
          <p:control name="TextBox13" r:id="rId14" imgW="561960" imgH="523800">
            <p:pic>
              <p:nvPicPr>
                <p:cNvPr id="92" name="TextBox13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942879" y="2909754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59" name="TextBox14" r:id="rId15" imgW="561960" imgH="523800"/>
        </mc:Choice>
        <mc:Fallback>
          <p:control name="TextBox14" r:id="rId15" imgW="561960" imgH="523800">
            <p:pic>
              <p:nvPicPr>
                <p:cNvPr id="93" name="TextBox14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942879" y="3612967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60" name="TextBox15" r:id="rId16" imgW="561960" imgH="523800"/>
        </mc:Choice>
        <mc:Fallback>
          <p:control name="TextBox15" r:id="rId16" imgW="561960" imgH="523800">
            <p:pic>
              <p:nvPicPr>
                <p:cNvPr id="60" name="TextBox15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867992" y="978078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61" name="TextBox16" r:id="rId17" imgW="561960" imgH="523800"/>
        </mc:Choice>
        <mc:Fallback>
          <p:control name="TextBox16" r:id="rId17" imgW="561960" imgH="523800">
            <p:pic>
              <p:nvPicPr>
                <p:cNvPr id="69" name="TextBox16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888671" y="1695789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62" name="TextBox17" r:id="rId18" imgW="561960" imgH="523800"/>
        </mc:Choice>
        <mc:Fallback>
          <p:control name="TextBox17" r:id="rId18" imgW="561960" imgH="523800">
            <p:pic>
              <p:nvPicPr>
                <p:cNvPr id="70" name="TextBox17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031103" y="987805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63" name="TextBox18" r:id="rId19" imgW="561960" imgH="523800"/>
        </mc:Choice>
        <mc:Fallback>
          <p:control name="TextBox18" r:id="rId19" imgW="561960" imgH="523800">
            <p:pic>
              <p:nvPicPr>
                <p:cNvPr id="72" name="TextBox18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031103" y="1707071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64" name="TextBox19" r:id="rId20" imgW="561960" imgH="523800"/>
        </mc:Choice>
        <mc:Fallback>
          <p:control name="TextBox19" r:id="rId20" imgW="561960" imgH="523800">
            <p:pic>
              <p:nvPicPr>
                <p:cNvPr id="94" name="TextBox19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114511" y="2899037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665" name="TextBox20" r:id="rId21" imgW="561960" imgH="523800"/>
        </mc:Choice>
        <mc:Fallback>
          <p:control name="TextBox20" r:id="rId21" imgW="561960" imgH="523800">
            <p:pic>
              <p:nvPicPr>
                <p:cNvPr id="95" name="TextBox20"/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122984" y="3606890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61702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0" grpId="0" animBg="1"/>
      <p:bldP spid="3" grpId="0"/>
      <p:bldP spid="12" grpId="0"/>
      <p:bldP spid="13" grpId="0"/>
      <p:bldP spid="14" grpId="0"/>
      <p:bldP spid="23" grpId="0"/>
      <p:bldP spid="25" grpId="0"/>
      <p:bldP spid="27" grpId="0"/>
      <p:bldP spid="29" grpId="0"/>
      <p:bldP spid="31" grpId="0"/>
      <p:bldP spid="32" grpId="0"/>
      <p:bldP spid="33" grpId="0"/>
      <p:bldP spid="36" grpId="0"/>
      <p:bldP spid="37" grpId="0"/>
      <p:bldP spid="65" grpId="0"/>
      <p:bldP spid="66" grpId="0"/>
      <p:bldP spid="67" grpId="0"/>
      <p:bldP spid="68" grpId="0"/>
      <p:bldP spid="77" grpId="0"/>
      <p:bldP spid="78" grpId="0"/>
      <p:bldP spid="81" grpId="0"/>
      <p:bldP spid="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3965" y="2065066"/>
            <a:ext cx="830458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  </a:t>
            </a:r>
            <a:r>
              <a:rPr lang="en-US" sz="3200" b="1" dirty="0" err="1" smtClean="0">
                <a:solidFill>
                  <a:srgbClr val="FFC000"/>
                </a:solidFill>
                <a:latin typeface="#9Slide05 Fourth" panose="00000500000000000000" pitchFamily="2" charset="0"/>
              </a:rPr>
              <a:t>Một</a:t>
            </a:r>
            <a:r>
              <a:rPr lang="en-US" sz="3200" b="1" dirty="0" smtClean="0">
                <a:solidFill>
                  <a:srgbClr val="FFC000"/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rgbClr val="FFC000"/>
                </a:solidFill>
                <a:latin typeface="#9Slide05 Fourth" panose="00000500000000000000" pitchFamily="2" charset="0"/>
              </a:rPr>
              <a:t>hộp</a:t>
            </a:r>
            <a:r>
              <a:rPr lang="en-US" sz="3200" b="1" dirty="0" smtClean="0">
                <a:solidFill>
                  <a:srgbClr val="FFC000"/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rgbClr val="FFC000"/>
                </a:solidFill>
                <a:latin typeface="#9Slide05 Fourth" panose="00000500000000000000" pitchFamily="2" charset="0"/>
              </a:rPr>
              <a:t>bóng</a:t>
            </a:r>
            <a:r>
              <a:rPr lang="en-US" sz="3200" b="1" dirty="0" smtClean="0">
                <a:solidFill>
                  <a:srgbClr val="FFC000"/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có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     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số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chỉ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màu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đỏ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,     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số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chỉ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màu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#9Slide05 Fourth" panose="00000500000000000000" pitchFamily="2" charset="0"/>
              </a:rPr>
              <a:t>xanh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,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còn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lại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là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chỉ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màu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#9Slide05 Fourth" panose="00000500000000000000" pitchFamily="2" charset="0"/>
              </a:rPr>
              <a:t>vàng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.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Tìm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#9Slide05 Fourth" panose="00000500000000000000" pitchFamily="2" charset="0"/>
              </a:rPr>
              <a:t>phân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#9Slide05 Fourth" panose="00000500000000000000" pitchFamily="2" charset="0"/>
              </a:rPr>
              <a:t>số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chỉ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số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màu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latin typeface="#9Slide05 Fourth" panose="00000500000000000000" pitchFamily="2" charset="0"/>
              </a:rPr>
              <a:t>vàng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.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267074" y="1054245"/>
            <a:ext cx="526892" cy="9703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3508846" y="1013750"/>
            <a:ext cx="613259" cy="105131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3965" y="247997"/>
            <a:ext cx="2267311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600" u="sng" dirty="0" err="1" smtClean="0">
                <a:solidFill>
                  <a:srgbClr val="C00000"/>
                </a:solidFill>
                <a:latin typeface="#9Slide05 Fourth" panose="00000500000000000000" pitchFamily="2" charset="0"/>
              </a:rPr>
              <a:t>Bài</a:t>
            </a:r>
            <a:r>
              <a:rPr lang="en-US" sz="3600" u="sng" dirty="0" smtClean="0">
                <a:solidFill>
                  <a:srgbClr val="C00000"/>
                </a:solidFill>
                <a:latin typeface="#9Slide05 Fourth" panose="00000500000000000000" pitchFamily="2" charset="0"/>
              </a:rPr>
              <a:t> 3:</a:t>
            </a:r>
            <a:r>
              <a:rPr lang="en-US" sz="3600" dirty="0" smtClean="0">
                <a:latin typeface="#9Slide05 Fourth" panose="00000500000000000000" pitchFamily="2" charset="0"/>
              </a:rPr>
              <a:t>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376829" y="1005024"/>
            <a:ext cx="821809" cy="1132985"/>
            <a:chOff x="2797155" y="755284"/>
            <a:chExt cx="821809" cy="1132985"/>
          </a:xfrm>
        </p:grpSpPr>
        <p:sp>
          <p:nvSpPr>
            <p:cNvPr id="6" name="Rectangle 5"/>
            <p:cNvSpPr/>
            <p:nvPr/>
          </p:nvSpPr>
          <p:spPr>
            <a:xfrm>
              <a:off x="2869352" y="755284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rgbClr val="FF0000"/>
                  </a:solidFill>
                  <a:latin typeface="#9Slide03 Kaleko 105 Round" pitchFamily="2" charset="0"/>
                </a:rPr>
                <a:t>1</a:t>
              </a:r>
              <a:endParaRPr lang="en-GB" sz="3200" dirty="0">
                <a:solidFill>
                  <a:srgbClr val="FF0000"/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972490" y="1330503"/>
              <a:ext cx="466803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2797155" y="1256409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rgbClr val="FF0000"/>
                  </a:solidFill>
                  <a:latin typeface="#9Slide03 Kaleko 105 Round" pitchFamily="2" charset="0"/>
                </a:rPr>
                <a:t>2</a:t>
              </a:r>
              <a:endParaRPr lang="en-GB" sz="3200" dirty="0">
                <a:solidFill>
                  <a:srgbClr val="FF0000"/>
                </a:solidFill>
                <a:latin typeface="#9Slide03 Kaleko 105 Round" pitchFamily="2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151828" y="1013750"/>
            <a:ext cx="821809" cy="1132985"/>
            <a:chOff x="2797155" y="755284"/>
            <a:chExt cx="821809" cy="1132985"/>
          </a:xfrm>
        </p:grpSpPr>
        <p:sp>
          <p:nvSpPr>
            <p:cNvPr id="10" name="Rectangle 9"/>
            <p:cNvSpPr/>
            <p:nvPr/>
          </p:nvSpPr>
          <p:spPr>
            <a:xfrm>
              <a:off x="2869352" y="755284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rgbClr val="00B050"/>
                  </a:solidFill>
                  <a:latin typeface="#9Slide03 Kaleko 105 Round" pitchFamily="2" charset="0"/>
                </a:rPr>
                <a:t>1</a:t>
              </a:r>
              <a:endParaRPr lang="en-GB" sz="3200" dirty="0">
                <a:solidFill>
                  <a:srgbClr val="00B050"/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972490" y="1330503"/>
              <a:ext cx="466803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2797155" y="1256409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rgbClr val="00B050"/>
                  </a:solidFill>
                  <a:latin typeface="#9Slide03 Kaleko 105 Round" pitchFamily="2" charset="0"/>
                </a:rPr>
                <a:t>3</a:t>
              </a:r>
              <a:endParaRPr lang="en-GB" sz="3200" dirty="0">
                <a:solidFill>
                  <a:srgbClr val="00B050"/>
                </a:solidFill>
                <a:latin typeface="#9Slide03 Kaleko 105 Round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860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 animBg="1"/>
      <p:bldP spid="13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/>
          <p:cNvSpPr/>
          <p:nvPr/>
        </p:nvSpPr>
        <p:spPr>
          <a:xfrm>
            <a:off x="262638" y="645199"/>
            <a:ext cx="4341814" cy="245006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9594" y="139554"/>
            <a:ext cx="163609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b="1" u="sng" dirty="0" err="1" smtClean="0">
                <a:solidFill>
                  <a:srgbClr val="C00000"/>
                </a:solidFill>
                <a:latin typeface="#9Slide05 Fourth" panose="00000500000000000000" pitchFamily="2" charset="0"/>
              </a:rPr>
              <a:t>Tóm</a:t>
            </a:r>
            <a:r>
              <a:rPr lang="en-US" b="1" u="sng" dirty="0" smtClean="0">
                <a:solidFill>
                  <a:srgbClr val="C00000"/>
                </a:solidFill>
                <a:latin typeface="#9Slide05 Fourth" panose="00000500000000000000" pitchFamily="2" charset="0"/>
              </a:rPr>
              <a:t> </a:t>
            </a:r>
            <a:r>
              <a:rPr lang="en-US" b="1" u="sng" dirty="0" err="1" smtClean="0">
                <a:solidFill>
                  <a:srgbClr val="C00000"/>
                </a:solidFill>
                <a:latin typeface="#9Slide05 Fourth" panose="00000500000000000000" pitchFamily="2" charset="0"/>
              </a:rPr>
              <a:t>tắt</a:t>
            </a:r>
            <a:r>
              <a:rPr lang="en-US" b="1" u="sng" dirty="0" smtClean="0">
                <a:solidFill>
                  <a:srgbClr val="C00000"/>
                </a:solidFill>
                <a:latin typeface="#9Slide05 Fourth" panose="00000500000000000000" pitchFamily="2" charset="0"/>
              </a:rPr>
              <a:t>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5211" y="669404"/>
            <a:ext cx="2204858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màu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#9Slide05 Fourth" panose="00000500000000000000" pitchFamily="2" charset="0"/>
              </a:rPr>
              <a:t>đỏ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: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6342" y="1463520"/>
            <a:ext cx="257755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màu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b="1" dirty="0" err="1" smtClean="0">
                <a:solidFill>
                  <a:schemeClr val="accent4">
                    <a:lumMod val="50000"/>
                  </a:schemeClr>
                </a:solidFill>
                <a:latin typeface="#9Slide05 Fourth" panose="00000500000000000000" pitchFamily="2" charset="0"/>
              </a:rPr>
              <a:t>xanh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: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15211" y="2263355"/>
            <a:ext cx="257755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màu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#9Slide05 Fourth" panose="00000500000000000000" pitchFamily="2" charset="0"/>
              </a:rPr>
              <a:t>vàng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: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481856" y="488711"/>
            <a:ext cx="821809" cy="1115533"/>
            <a:chOff x="2792109" y="770290"/>
            <a:chExt cx="821809" cy="1115533"/>
          </a:xfrm>
        </p:grpSpPr>
        <p:sp>
          <p:nvSpPr>
            <p:cNvPr id="8" name="Rectangle 7"/>
            <p:cNvSpPr/>
            <p:nvPr/>
          </p:nvSpPr>
          <p:spPr>
            <a:xfrm>
              <a:off x="2847134" y="770290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accent2">
                      <a:lumMod val="50000"/>
                    </a:schemeClr>
                  </a:solidFill>
                  <a:latin typeface="#9Slide03 Kaleko 105 Round" pitchFamily="2" charset="0"/>
                </a:rPr>
                <a:t>1</a:t>
              </a:r>
              <a:endParaRPr lang="en-GB" sz="2800" dirty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980634" y="1330503"/>
              <a:ext cx="470234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2792109" y="1253963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accent2">
                      <a:lumMod val="50000"/>
                    </a:schemeClr>
                  </a:solidFill>
                  <a:latin typeface="#9Slide03 Kaleko 105 Round" pitchFamily="2" charset="0"/>
                </a:rPr>
                <a:t>2</a:t>
              </a:r>
              <a:endParaRPr lang="en-GB" sz="2800" dirty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11" name="Title 1"/>
          <p:cNvSpPr txBox="1">
            <a:spLocks/>
          </p:cNvSpPr>
          <p:nvPr/>
        </p:nvSpPr>
        <p:spPr>
          <a:xfrm>
            <a:off x="3209961" y="669404"/>
            <a:ext cx="1300787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s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ố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endParaRPr lang="en-US" b="1" dirty="0" smtClean="0">
              <a:solidFill>
                <a:schemeClr val="tx2">
                  <a:lumMod val="50000"/>
                </a:schemeClr>
              </a:solidFill>
              <a:latin typeface="#9Slide05 Fourth" panose="00000500000000000000" pitchFamily="2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756755" y="1238373"/>
            <a:ext cx="821809" cy="1115533"/>
            <a:chOff x="2792109" y="770290"/>
            <a:chExt cx="821809" cy="1115533"/>
          </a:xfrm>
        </p:grpSpPr>
        <p:sp>
          <p:nvSpPr>
            <p:cNvPr id="13" name="Rectangle 12"/>
            <p:cNvSpPr/>
            <p:nvPr/>
          </p:nvSpPr>
          <p:spPr>
            <a:xfrm>
              <a:off x="2847134" y="770290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accent2">
                      <a:lumMod val="50000"/>
                    </a:schemeClr>
                  </a:solidFill>
                  <a:latin typeface="#9Slide03 Kaleko 105 Round" pitchFamily="2" charset="0"/>
                </a:rPr>
                <a:t>1</a:t>
              </a:r>
              <a:endParaRPr lang="en-GB" sz="2800" dirty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976259" y="1330503"/>
              <a:ext cx="470234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2792109" y="1253963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accent2">
                      <a:lumMod val="50000"/>
                    </a:schemeClr>
                  </a:solidFill>
                  <a:latin typeface="#9Slide03 Kaleko 105 Round" pitchFamily="2" charset="0"/>
                </a:rPr>
                <a:t>3</a:t>
              </a:r>
              <a:endParaRPr lang="en-GB" sz="2800" dirty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3399822" y="1428220"/>
            <a:ext cx="1300787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s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ố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endParaRPr lang="en-US" b="1" dirty="0" smtClean="0">
              <a:solidFill>
                <a:schemeClr val="tx2">
                  <a:lumMod val="50000"/>
                </a:schemeClr>
              </a:solidFill>
              <a:latin typeface="#9Slide05 Fourth" panose="00000500000000000000" pitchFamily="2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631974" y="2082232"/>
            <a:ext cx="821809" cy="1115533"/>
            <a:chOff x="2792109" y="770290"/>
            <a:chExt cx="821809" cy="1115533"/>
          </a:xfrm>
        </p:grpSpPr>
        <p:sp>
          <p:nvSpPr>
            <p:cNvPr id="19" name="Rectangle 18"/>
            <p:cNvSpPr/>
            <p:nvPr/>
          </p:nvSpPr>
          <p:spPr>
            <a:xfrm>
              <a:off x="2847134" y="770290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accent2">
                      <a:lumMod val="50000"/>
                    </a:schemeClr>
                  </a:solidFill>
                  <a:latin typeface="#9Slide03 Kaleko 105 Round" pitchFamily="2" charset="0"/>
                </a:rPr>
                <a:t>?</a:t>
              </a:r>
              <a:endParaRPr lang="en-GB" sz="2800" dirty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928134" y="1330503"/>
              <a:ext cx="470234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792109" y="1253963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accent2">
                      <a:lumMod val="50000"/>
                    </a:schemeClr>
                  </a:solidFill>
                  <a:latin typeface="#9Slide03 Kaleko 105 Round" pitchFamily="2" charset="0"/>
                </a:rPr>
                <a:t>?</a:t>
              </a:r>
              <a:endParaRPr lang="en-GB" sz="2800" dirty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22" name="Title 1"/>
          <p:cNvSpPr txBox="1">
            <a:spLocks/>
          </p:cNvSpPr>
          <p:nvPr/>
        </p:nvSpPr>
        <p:spPr>
          <a:xfrm>
            <a:off x="3303665" y="2273279"/>
            <a:ext cx="1300787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b="1" dirty="0" err="1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s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ố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endParaRPr lang="en-US" b="1" dirty="0" smtClean="0">
              <a:solidFill>
                <a:schemeClr val="tx2">
                  <a:lumMod val="50000"/>
                </a:schemeClr>
              </a:solidFill>
              <a:latin typeface="#9Slide05 Fourth" panose="00000500000000000000" pitchFamily="2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18374" y="3216162"/>
            <a:ext cx="2645034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0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0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màu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000" b="1" dirty="0" err="1" smtClean="0">
                <a:solidFill>
                  <a:schemeClr val="accent6">
                    <a:lumMod val="75000"/>
                  </a:schemeClr>
                </a:solidFill>
                <a:latin typeface="#9Slide05 Fourth" panose="00000500000000000000" pitchFamily="2" charset="0"/>
              </a:rPr>
              <a:t>vàng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: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3041943" y="3216162"/>
            <a:ext cx="1219423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0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Cả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0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hộp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136960" y="3314993"/>
            <a:ext cx="316912" cy="366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-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572506" y="3216161"/>
            <a:ext cx="1513285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0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0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đỏ</a:t>
            </a:r>
            <a:endParaRPr lang="en-US" sz="3000" b="1" dirty="0" smtClean="0">
              <a:solidFill>
                <a:schemeClr val="accent1">
                  <a:lumMod val="50000"/>
                </a:schemeClr>
              </a:solidFill>
              <a:latin typeface="#9Slide05 Fourth" panose="00000500000000000000" pitchFamily="2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6505580" y="3216161"/>
            <a:ext cx="1833398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0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000" b="1" dirty="0" err="1" smtClean="0">
                <a:solidFill>
                  <a:schemeClr val="accent3">
                    <a:lumMod val="50000"/>
                  </a:schemeClr>
                </a:solidFill>
                <a:latin typeface="#9Slide05 Fourth" panose="00000500000000000000" pitchFamily="2" charset="0"/>
              </a:rPr>
              <a:t>xanh</a:t>
            </a:r>
            <a:endParaRPr lang="en-US" sz="3000" b="1" dirty="0" smtClean="0">
              <a:solidFill>
                <a:schemeClr val="accent3">
                  <a:lumMod val="50000"/>
                </a:schemeClr>
              </a:solidFill>
              <a:latin typeface="#9Slide05 Fourth" panose="00000500000000000000" pitchFamily="2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045969" y="3314993"/>
            <a:ext cx="316912" cy="366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-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418374" y="4335463"/>
            <a:ext cx="2645034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0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0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màu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000" b="1" dirty="0" err="1" smtClean="0">
                <a:solidFill>
                  <a:schemeClr val="accent6">
                    <a:lumMod val="75000"/>
                  </a:schemeClr>
                </a:solidFill>
                <a:latin typeface="#9Slide05 Fourth" panose="00000500000000000000" pitchFamily="2" charset="0"/>
              </a:rPr>
              <a:t>vàng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:</a:t>
            </a: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3010588" y="4309338"/>
            <a:ext cx="1219423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0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Cả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0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hộp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105605" y="4408169"/>
            <a:ext cx="316912" cy="366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-</a:t>
            </a: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4497875" y="4335463"/>
            <a:ext cx="316912" cy="366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#9Slide03 Kaleko 105 Round" pitchFamily="2" charset="0"/>
              </a:rPr>
              <a:t>(</a:t>
            </a:r>
            <a:endParaRPr lang="en-US" sz="4400" b="1" dirty="0" smtClean="0">
              <a:solidFill>
                <a:schemeClr val="accent1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4700609" y="4309338"/>
            <a:ext cx="1513285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0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0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đỏ</a:t>
            </a:r>
            <a:endParaRPr lang="en-US" sz="3000" b="1" dirty="0" smtClean="0">
              <a:solidFill>
                <a:schemeClr val="accent1">
                  <a:lumMod val="50000"/>
                </a:schemeClr>
              </a:solidFill>
              <a:latin typeface="#9Slide05 Fourth" panose="00000500000000000000" pitchFamily="2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6633683" y="4309338"/>
            <a:ext cx="1833398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0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Bóng</a:t>
            </a: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000" b="1" dirty="0" err="1" smtClean="0">
                <a:solidFill>
                  <a:schemeClr val="accent3">
                    <a:lumMod val="50000"/>
                  </a:schemeClr>
                </a:solidFill>
                <a:latin typeface="#9Slide05 Fourth" panose="00000500000000000000" pitchFamily="2" charset="0"/>
              </a:rPr>
              <a:t>xanh</a:t>
            </a:r>
            <a:endParaRPr lang="en-US" sz="3000" b="1" dirty="0" smtClean="0">
              <a:solidFill>
                <a:schemeClr val="accent3">
                  <a:lumMod val="50000"/>
                </a:schemeClr>
              </a:solidFill>
              <a:latin typeface="#9Slide05 Fourth" panose="00000500000000000000" pitchFamily="2" charset="0"/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6174072" y="4408170"/>
            <a:ext cx="316912" cy="366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200" b="1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8222955" y="4335463"/>
            <a:ext cx="316912" cy="366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#9Slide03 Kaleko 105 Round" pitchFamily="2" charset="0"/>
              </a:rPr>
              <a:t>)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3399822" y="3780461"/>
            <a:ext cx="445813" cy="47215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#9Slide03 Kaleko 105 Round" pitchFamily="2" charset="0"/>
              </a:rPr>
              <a:t>1</a:t>
            </a:r>
            <a:endParaRPr lang="en-GB" sz="2800" dirty="0">
              <a:solidFill>
                <a:schemeClr val="accent1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ounded Rectangle 46"/>
              <p:cNvSpPr/>
              <p:nvPr/>
            </p:nvSpPr>
            <p:spPr>
              <a:xfrm>
                <a:off x="5285385" y="3711858"/>
                <a:ext cx="377498" cy="66608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2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200" dirty="0">
                  <a:solidFill>
                    <a:schemeClr val="accent1">
                      <a:lumMod val="50000"/>
                    </a:schemeClr>
                  </a:solidFill>
                  <a:latin typeface="#9Slide03 Kaleko 105 Round" pitchFamily="2" charset="0"/>
                </a:endParaRPr>
              </a:p>
            </p:txBody>
          </p:sp>
        </mc:Choice>
        <mc:Fallback xmlns="">
          <p:sp>
            <p:nvSpPr>
              <p:cNvPr id="47" name="Rounded 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385" y="3711858"/>
                <a:ext cx="377498" cy="666084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ounded Rectangle 47"/>
              <p:cNvSpPr/>
              <p:nvPr/>
            </p:nvSpPr>
            <p:spPr>
              <a:xfrm>
                <a:off x="7299003" y="3683496"/>
                <a:ext cx="377498" cy="666084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2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200" dirty="0">
                  <a:solidFill>
                    <a:schemeClr val="accent1">
                      <a:lumMod val="50000"/>
                    </a:schemeClr>
                  </a:solidFill>
                  <a:latin typeface="#9Slide03 Kaleko 105 Round" pitchFamily="2" charset="0"/>
                </a:endParaRPr>
              </a:p>
            </p:txBody>
          </p:sp>
        </mc:Choice>
        <mc:Fallback xmlns="">
          <p:sp>
            <p:nvSpPr>
              <p:cNvPr id="48" name="Rounded 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9003" y="3683496"/>
                <a:ext cx="377498" cy="666084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768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" grpId="0"/>
      <p:bldP spid="4" grpId="0"/>
      <p:bldP spid="5" grpId="0"/>
      <p:bldP spid="6" grpId="0"/>
      <p:bldP spid="11" grpId="0"/>
      <p:bldP spid="16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1" grpId="0"/>
      <p:bldP spid="42" grpId="0" animBg="1"/>
      <p:bldP spid="47" grpId="0" animBg="1"/>
      <p:bldP spid="4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3459988" y="330955"/>
            <a:ext cx="817945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b="1" u="sng" dirty="0" err="1" smtClean="0">
                <a:solidFill>
                  <a:srgbClr val="C00000"/>
                </a:solidFill>
                <a:latin typeface="#9Slide05 Fourth" panose="00000500000000000000" pitchFamily="2" charset="0"/>
              </a:rPr>
              <a:t>Giải</a:t>
            </a:r>
            <a:endParaRPr lang="en-US" b="1" u="sng" dirty="0" smtClean="0">
              <a:solidFill>
                <a:srgbClr val="C00000"/>
              </a:solidFill>
              <a:latin typeface="#9Slide05 Fourth" panose="00000500000000000000" pitchFamily="2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685376" y="932688"/>
            <a:ext cx="715636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Phân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số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chỉ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số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bóng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màu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đỏ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và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số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bóng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màu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xanh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là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:</a:t>
            </a:r>
            <a:endParaRPr lang="en-US" sz="2200" b="1" dirty="0" smtClean="0">
              <a:solidFill>
                <a:schemeClr val="tx2">
                  <a:lumMod val="50000"/>
                </a:schemeClr>
              </a:solidFill>
              <a:latin typeface="HP001 4 hàng" panose="020B06030503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343091" y="914134"/>
            <a:ext cx="18118" cy="3817462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2250357" y="1302843"/>
            <a:ext cx="526201" cy="880937"/>
            <a:chOff x="2950975" y="833631"/>
            <a:chExt cx="526201" cy="880937"/>
          </a:xfrm>
        </p:grpSpPr>
        <p:sp>
          <p:nvSpPr>
            <p:cNvPr id="23" name="Rectangle 22"/>
            <p:cNvSpPr/>
            <p:nvPr/>
          </p:nvSpPr>
          <p:spPr>
            <a:xfrm>
              <a:off x="3015395" y="833631"/>
              <a:ext cx="325171" cy="54083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1</a:t>
              </a:r>
              <a:endParaRPr lang="en-GB" sz="24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 flipV="1">
              <a:off x="3021371" y="1323866"/>
              <a:ext cx="407795" cy="6081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2950975" y="1441504"/>
              <a:ext cx="526201" cy="2730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2</a:t>
              </a:r>
              <a:endParaRPr lang="en-GB" sz="24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641448" y="3111062"/>
            <a:ext cx="409164" cy="3562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#9Slide03 Kaleko 105 Round" pitchFamily="2" charset="0"/>
              </a:rPr>
              <a:t>-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316918" y="3117273"/>
            <a:ext cx="323030" cy="313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rPr>
              <a:t>1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61074" y="1427559"/>
            <a:ext cx="336709" cy="546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297513" y="1366471"/>
            <a:ext cx="490802" cy="834489"/>
            <a:chOff x="2835820" y="895357"/>
            <a:chExt cx="490802" cy="834489"/>
          </a:xfrm>
        </p:grpSpPr>
        <p:sp>
          <p:nvSpPr>
            <p:cNvPr id="38" name="Rectangle 37"/>
            <p:cNvSpPr/>
            <p:nvPr/>
          </p:nvSpPr>
          <p:spPr>
            <a:xfrm>
              <a:off x="2869745" y="895357"/>
              <a:ext cx="272254" cy="3913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1</a:t>
              </a:r>
              <a:endParaRPr lang="en-GB" sz="24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 flipV="1">
              <a:off x="2918827" y="1323687"/>
              <a:ext cx="407795" cy="6081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2835820" y="1410501"/>
              <a:ext cx="374618" cy="3193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3</a:t>
              </a:r>
              <a:endParaRPr lang="en-GB" sz="24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41" name="Rectangle 40"/>
          <p:cNvSpPr/>
          <p:nvPr/>
        </p:nvSpPr>
        <p:spPr>
          <a:xfrm>
            <a:off x="3911519" y="1465813"/>
            <a:ext cx="407498" cy="4668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3386641" y="4189692"/>
            <a:ext cx="1403660" cy="54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Đáp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số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: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996575" y="2813584"/>
            <a:ext cx="821809" cy="1232104"/>
            <a:chOff x="2814365" y="768787"/>
            <a:chExt cx="821809" cy="1232104"/>
          </a:xfrm>
        </p:grpSpPr>
        <p:sp>
          <p:nvSpPr>
            <p:cNvPr id="44" name="Rectangle 43"/>
            <p:cNvSpPr/>
            <p:nvPr/>
          </p:nvSpPr>
          <p:spPr>
            <a:xfrm>
              <a:off x="2869745" y="768787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>
            <a:xfrm flipV="1">
              <a:off x="3021371" y="1323866"/>
              <a:ext cx="407795" cy="6081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535096" y="3914954"/>
            <a:ext cx="821809" cy="1232104"/>
            <a:chOff x="2814365" y="768787"/>
            <a:chExt cx="821809" cy="1232104"/>
          </a:xfrm>
        </p:grpSpPr>
        <p:sp>
          <p:nvSpPr>
            <p:cNvPr id="50" name="Rectangle 49"/>
            <p:cNvSpPr/>
            <p:nvPr/>
          </p:nvSpPr>
          <p:spPr>
            <a:xfrm>
              <a:off x="2869745" y="768787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 flipV="1">
              <a:off x="3021371" y="1323866"/>
              <a:ext cx="407795" cy="6081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cxnSp>
        <p:nvCxnSpPr>
          <p:cNvPr id="56" name="Straight Connector 55"/>
          <p:cNvCxnSpPr/>
          <p:nvPr/>
        </p:nvCxnSpPr>
        <p:spPr>
          <a:xfrm>
            <a:off x="403058" y="887602"/>
            <a:ext cx="958151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itle 1"/>
          <p:cNvSpPr txBox="1">
            <a:spLocks/>
          </p:cNvSpPr>
          <p:nvPr/>
        </p:nvSpPr>
        <p:spPr>
          <a:xfrm>
            <a:off x="1685376" y="2308796"/>
            <a:ext cx="4684251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Phân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số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chỉ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số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bóng</a:t>
            </a:r>
            <a:r>
              <a:rPr lang="en-US" sz="2200" b="1" dirty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màu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vàng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 </a:t>
            </a:r>
            <a:r>
              <a:rPr lang="en-US" sz="2200" b="1" dirty="0" err="1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là</a:t>
            </a:r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:</a:t>
            </a:r>
            <a:endParaRPr lang="en-US" sz="2200" b="1" dirty="0" smtClean="0">
              <a:solidFill>
                <a:schemeClr val="tx2">
                  <a:lumMod val="50000"/>
                </a:schemeClr>
              </a:solidFill>
              <a:latin typeface="HP001 4 hàng" panose="020B0603050302020204" pitchFamily="34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4370228" y="1776048"/>
            <a:ext cx="407795" cy="6081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4115268" y="3362582"/>
            <a:ext cx="407795" cy="6081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3679324" y="3043026"/>
            <a:ext cx="407498" cy="4668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4852967" y="1630036"/>
            <a:ext cx="3636406" cy="427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2200" b="1" dirty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(</a:t>
            </a:r>
            <a:endParaRPr lang="en-US" sz="2200" b="1" dirty="0" smtClean="0">
              <a:solidFill>
                <a:schemeClr val="tx2">
                  <a:lumMod val="50000"/>
                </a:schemeClr>
              </a:solidFill>
              <a:latin typeface="HP001 4 hàng" panose="020B0603050302020204" pitchFamily="34" charset="0"/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4737869" y="3216121"/>
            <a:ext cx="3751504" cy="427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2200" b="1" dirty="0">
                <a:solidFill>
                  <a:schemeClr val="tx2">
                    <a:lumMod val="50000"/>
                  </a:schemeClr>
                </a:solidFill>
                <a:latin typeface="HP001 4 hàng" panose="020B0603050302020204" pitchFamily="34" charset="0"/>
              </a:rPr>
              <a:t>(</a:t>
            </a:r>
            <a:endParaRPr lang="en-US" sz="2200" b="1" dirty="0" smtClean="0">
              <a:solidFill>
                <a:schemeClr val="tx2">
                  <a:lumMod val="50000"/>
                </a:schemeClr>
              </a:solidFill>
              <a:latin typeface="HP001 4 hàng" panose="020B0603050302020204" pitchFamily="34" charset="0"/>
            </a:endParaRPr>
          </a:p>
        </p:txBody>
      </p:sp>
      <p:sp>
        <p:nvSpPr>
          <p:cNvPr id="66" name="Title 1"/>
          <p:cNvSpPr txBox="1">
            <a:spLocks/>
          </p:cNvSpPr>
          <p:nvPr/>
        </p:nvSpPr>
        <p:spPr>
          <a:xfrm>
            <a:off x="5237492" y="4316317"/>
            <a:ext cx="3348680" cy="427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 lang="en-US" sz="2200" b="1" dirty="0" smtClean="0">
              <a:solidFill>
                <a:schemeClr val="tx2">
                  <a:lumMod val="50000"/>
                </a:schemeClr>
              </a:solidFill>
              <a:latin typeface="HP001 4 hàng" panose="020B0603050302020204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4198" name="TextBox1" r:id="rId2" imgW="371520" imgH="343080"/>
        </mc:Choice>
        <mc:Fallback>
          <p:control name="TextBox1" r:id="rId2" imgW="371520" imgH="343080">
            <p:pic>
              <p:nvPicPr>
                <p:cNvPr id="47" name="TextBox1"/>
                <p:cNvPicPr>
                  <a:picLocks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219303" y="2977452"/>
                  <a:ext cx="376354" cy="34010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99" name="TextBox2" r:id="rId3" imgW="399960" imgH="380880"/>
        </mc:Choice>
        <mc:Fallback>
          <p:control name="TextBox2" r:id="rId3" imgW="399960" imgH="380880">
            <p:pic>
              <p:nvPicPr>
                <p:cNvPr id="48" name="TextBox2"/>
                <p:cNvPicPr>
                  <a:picLocks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236533" y="3445444"/>
                  <a:ext cx="400250" cy="378361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200" name="TextBox3" r:id="rId4" imgW="371520" imgH="343080"/>
        </mc:Choice>
        <mc:Fallback>
          <p:control name="TextBox3" r:id="rId4" imgW="371520" imgH="343080">
            <p:pic>
              <p:nvPicPr>
                <p:cNvPr id="53" name="TextBox3"/>
                <p:cNvPicPr>
                  <a:picLocks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761765" y="4030445"/>
                  <a:ext cx="376354" cy="34010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201" name="TextBox4" r:id="rId5" imgW="399960" imgH="380880"/>
        </mc:Choice>
        <mc:Fallback>
          <p:control name="TextBox4" r:id="rId5" imgW="399960" imgH="380880">
            <p:pic>
              <p:nvPicPr>
                <p:cNvPr id="54" name="TextBox4"/>
                <p:cNvPicPr>
                  <a:picLocks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737869" y="4564892"/>
                  <a:ext cx="400250" cy="378361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202" name="TextBox5" r:id="rId6" imgW="371520" imgH="343080"/>
        </mc:Choice>
        <mc:Fallback>
          <p:control name="TextBox5" r:id="rId6" imgW="371520" imgH="343080">
            <p:pic>
              <p:nvPicPr>
                <p:cNvPr id="57" name="TextBox5"/>
                <p:cNvPicPr>
                  <a:picLocks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370228" y="1403205"/>
                  <a:ext cx="376354" cy="34010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203" name="TextBox6" r:id="rId7" imgW="399960" imgH="380880"/>
        </mc:Choice>
        <mc:Fallback>
          <p:control name="TextBox6" r:id="rId7" imgW="399960" imgH="380880">
            <p:pic>
              <p:nvPicPr>
                <p:cNvPr id="60" name="TextBox6"/>
                <p:cNvPicPr>
                  <a:picLocks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385867" y="1853765"/>
                  <a:ext cx="400250" cy="378361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204" name="TextBox7" r:id="rId8" imgW="399960" imgH="380880"/>
        </mc:Choice>
        <mc:Fallback>
          <p:control name="TextBox7" r:id="rId8" imgW="399960" imgH="380880">
            <p:pic>
              <p:nvPicPr>
                <p:cNvPr id="62" name="TextBox7"/>
                <p:cNvPicPr>
                  <a:picLocks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135248" y="3454220"/>
                  <a:ext cx="400250" cy="378361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205" name="TextBox8" r:id="rId9" imgW="399960" imgH="380880"/>
        </mc:Choice>
        <mc:Fallback>
          <p:control name="TextBox8" r:id="rId9" imgW="399960" imgH="380880">
            <p:pic>
              <p:nvPicPr>
                <p:cNvPr id="63" name="TextBox8"/>
                <p:cNvPicPr>
                  <a:picLocks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130569" y="2931699"/>
                  <a:ext cx="400250" cy="378361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20492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6" grpId="0"/>
      <p:bldP spid="28" grpId="0"/>
      <p:bldP spid="36" grpId="0"/>
      <p:bldP spid="41" grpId="0"/>
      <p:bldP spid="42" grpId="0"/>
      <p:bldP spid="55" grpId="0"/>
      <p:bldP spid="61" grpId="0"/>
      <p:bldP spid="64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571056" y="3070308"/>
            <a:ext cx="7395785" cy="131250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5007" y="740979"/>
            <a:ext cx="8292662" cy="1529255"/>
          </a:xfrm>
          <a:prstGeom prst="roundRect">
            <a:avLst/>
          </a:prstGeom>
          <a:noFill/>
          <a:ln w="38100">
            <a:solidFill>
              <a:schemeClr val="accent4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002328" y="351906"/>
            <a:ext cx="4987796" cy="69912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400" b="1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3 Kaleko 105 Round Bold" pitchFamily="2" charset="0"/>
                <a:ea typeface="+mn-ea"/>
                <a:cs typeface="+mn-cs"/>
                <a:sym typeface="Arial"/>
              </a:rPr>
              <a:t>PHÂN SỐ THẬP PHÂN</a:t>
            </a:r>
            <a:endParaRPr kumimoji="0" lang="en-GB" sz="3400" b="1" i="0" u="none" strike="noStrike" kern="0" cap="none" spc="0" normalizeH="0" baseline="0" noProof="0" dirty="0">
              <a:ln>
                <a:noFill/>
              </a:ln>
              <a:solidFill>
                <a:srgbClr val="B64BA7">
                  <a:lumMod val="50000"/>
                </a:srgbClr>
              </a:solidFill>
              <a:effectLst/>
              <a:uLnTx/>
              <a:uFillTx/>
              <a:latin typeface="#9Slide03 Kaleko 105 Round Bold" pitchFamily="2" charset="0"/>
              <a:ea typeface="+mn-ea"/>
              <a:cs typeface="+mn-cs"/>
              <a:sym typeface="Arial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0135" y="1380669"/>
            <a:ext cx="8119879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C6D"/>
              </a:buClr>
              <a:buSzPts val="2800"/>
              <a:buFont typeface="Love Ya Like A Sister"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  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Phân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số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thập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phân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là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phân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số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có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mẫu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số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là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10, 100, 1000,…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1056" y="2396307"/>
            <a:ext cx="122632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C6D"/>
              </a:buClr>
              <a:buSzPts val="2800"/>
              <a:buFont typeface="Love Ya Like A Sister"/>
              <a:buNone/>
              <a:tabLst/>
              <a:defRPr/>
            </a:pPr>
            <a:r>
              <a:rPr kumimoji="0" lang="en-US" sz="3600" b="0" i="0" u="sng" strike="noStrike" kern="0" cap="none" spc="0" normalizeH="0" baseline="0" noProof="0" dirty="0" err="1" smtClean="0">
                <a:ln>
                  <a:noFill/>
                </a:ln>
                <a:solidFill>
                  <a:srgbClr val="FF828A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Ví</a:t>
            </a:r>
            <a:r>
              <a:rPr kumimoji="0" lang="en-US" sz="3600" b="0" i="0" u="sng" strike="noStrike" kern="0" cap="none" spc="0" normalizeH="0" baseline="0" noProof="0" dirty="0" smtClean="0">
                <a:ln>
                  <a:noFill/>
                </a:ln>
                <a:solidFill>
                  <a:srgbClr val="FF828A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600" b="0" i="0" u="sng" strike="noStrike" kern="0" cap="none" spc="0" normalizeH="0" baseline="0" noProof="0" dirty="0" err="1" smtClean="0">
                <a:ln>
                  <a:noFill/>
                </a:ln>
                <a:solidFill>
                  <a:srgbClr val="FF828A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dụ</a:t>
            </a:r>
            <a:r>
              <a:rPr kumimoji="0" lang="en-US" sz="3600" b="0" i="0" u="sng" strike="noStrike" kern="0" cap="none" spc="0" normalizeH="0" baseline="0" noProof="0" dirty="0" smtClean="0">
                <a:ln>
                  <a:noFill/>
                </a:ln>
                <a:solidFill>
                  <a:srgbClr val="FF828A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: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1748" y="3730618"/>
            <a:ext cx="910569" cy="382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126920" y="3730618"/>
            <a:ext cx="910569" cy="382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09382" y="3730618"/>
            <a:ext cx="910569" cy="3825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955757" y="3730618"/>
            <a:ext cx="1134988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402132" y="3730618"/>
            <a:ext cx="1386034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ontrols>
      <mc:AlternateContent xmlns:mc="http://schemas.openxmlformats.org/markup-compatibility/2006">
        <mc:Choice xmlns:v="urn:schemas-microsoft-com:vml" Requires="v">
          <p:control spid="5182" name="TextBox4" r:id="rId2" imgW="771480" imgH="485640"/>
        </mc:Choice>
        <mc:Fallback>
          <p:control name="TextBox4" r:id="rId2" imgW="771480" imgH="485640">
            <p:pic>
              <p:nvPicPr>
                <p:cNvPr id="8" name="TextBox4"/>
                <p:cNvPicPr>
                  <a:picLocks/>
                </p:cNvPicPr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44458" y="3813850"/>
                  <a:ext cx="769032" cy="4850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83" name="TextBox3" r:id="rId3" imgW="771480" imgH="485640"/>
        </mc:Choice>
        <mc:Fallback>
          <p:control name="TextBox3" r:id="rId3" imgW="771480" imgH="485640">
            <p:pic>
              <p:nvPicPr>
                <p:cNvPr id="9" name="TextBox3"/>
                <p:cNvPicPr>
                  <a:picLocks/>
                </p:cNvPicPr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44458" y="3173785"/>
                  <a:ext cx="769032" cy="4850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84" name="TextBox1" r:id="rId4" imgW="771480" imgH="485640"/>
        </mc:Choice>
        <mc:Fallback>
          <p:control name="TextBox1" r:id="rId4" imgW="771480" imgH="485640">
            <p:pic>
              <p:nvPicPr>
                <p:cNvPr id="13" name="TextBox1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189630" y="3813850"/>
                  <a:ext cx="769032" cy="4850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85" name="TextBox2" r:id="rId5" imgW="771480" imgH="485640"/>
        </mc:Choice>
        <mc:Fallback>
          <p:control name="TextBox2" r:id="rId5" imgW="771480" imgH="485640">
            <p:pic>
              <p:nvPicPr>
                <p:cNvPr id="14" name="TextBox2"/>
                <p:cNvPicPr>
                  <a:picLocks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189630" y="3173785"/>
                  <a:ext cx="769032" cy="4850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86" name="TextBox5" r:id="rId6" imgW="1076400" imgH="485640"/>
        </mc:Choice>
        <mc:Fallback>
          <p:control name="TextBox5" r:id="rId6" imgW="1076400" imgH="485640">
            <p:pic>
              <p:nvPicPr>
                <p:cNvPr id="16" name="TextBox5"/>
                <p:cNvPicPr>
                  <a:picLocks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499915" y="3790602"/>
                  <a:ext cx="1076135" cy="4850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87" name="TextBox6" r:id="rId7" imgW="771480" imgH="485640"/>
        </mc:Choice>
        <mc:Fallback>
          <p:control name="TextBox6" r:id="rId7" imgW="771480" imgH="485640">
            <p:pic>
              <p:nvPicPr>
                <p:cNvPr id="17" name="TextBox6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572092" y="3173785"/>
                  <a:ext cx="769032" cy="4850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88" name="TextBox7" r:id="rId8" imgW="1000080" imgH="485640"/>
        </mc:Choice>
        <mc:Fallback>
          <p:control name="TextBox7" r:id="rId8" imgW="1000080" imgH="485640">
            <p:pic>
              <p:nvPicPr>
                <p:cNvPr id="19" name="TextBox7"/>
                <p:cNvPicPr>
                  <a:picLocks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018466" y="3813850"/>
                  <a:ext cx="1003961" cy="4850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89" name="TextBox8" r:id="rId9" imgW="771480" imgH="485640"/>
        </mc:Choice>
        <mc:Fallback>
          <p:control name="TextBox8" r:id="rId9" imgW="771480" imgH="485640">
            <p:pic>
              <p:nvPicPr>
                <p:cNvPr id="20" name="TextBox8"/>
                <p:cNvPicPr>
                  <a:picLocks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141362" y="3173785"/>
                  <a:ext cx="769032" cy="4850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90" name="TextBox9" r:id="rId10" imgW="1285920" imgH="485640"/>
        </mc:Choice>
        <mc:Fallback>
          <p:control name="TextBox9" r:id="rId10" imgW="1285920" imgH="485640">
            <p:pic>
              <p:nvPicPr>
                <p:cNvPr id="22" name="TextBox9"/>
                <p:cNvPicPr>
                  <a:picLocks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464842" y="3813850"/>
                  <a:ext cx="1281282" cy="48507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91" name="TextBox10" r:id="rId11" imgW="771480" imgH="485640"/>
        </mc:Choice>
        <mc:Fallback>
          <p:control name="TextBox10" r:id="rId11" imgW="771480" imgH="485640">
            <p:pic>
              <p:nvPicPr>
                <p:cNvPr id="23" name="TextBox10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710633" y="3173785"/>
                  <a:ext cx="769032" cy="485077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72720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" grpId="0" animBg="1"/>
      <p:bldP spid="3" grpId="0" animBg="1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>
            <a:off x="4893406" y="1052429"/>
            <a:ext cx="3888137" cy="1676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394979" y="1069000"/>
            <a:ext cx="3888137" cy="1676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375541" y="314600"/>
            <a:ext cx="807258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C6D"/>
              </a:buClr>
              <a:buSzPts val="2800"/>
              <a:buFont typeface="Love Ya Like A Sister"/>
              <a:buNone/>
              <a:tabLst/>
              <a:defRPr/>
            </a:pPr>
            <a:r>
              <a:rPr kumimoji="0" lang="en-US" sz="3400" b="0" i="0" u="none" strike="noStrike" kern="0" cap="none" spc="0" normalizeH="0" baseline="0" noProof="0" smtClean="0">
                <a:ln>
                  <a:noFill/>
                </a:ln>
                <a:solidFill>
                  <a:srgbClr val="FF828A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1. </a:t>
            </a:r>
            <a:r>
              <a:rPr kumimoji="0" lang="en-US" sz="3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828A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Viết</a:t>
            </a:r>
            <a: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828A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phân</a:t>
            </a:r>
            <a: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số</a:t>
            </a:r>
            <a:r>
              <a:rPr kumimoji="0" lang="en-US" sz="3400" b="0" i="0" u="none" strike="noStrike" kern="0" cap="none" spc="0" normalizeH="0" baseline="0" noProof="0" dirty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828A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thành</a:t>
            </a:r>
            <a: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828A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phân</a:t>
            </a:r>
            <a: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số</a:t>
            </a:r>
            <a: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thập</a:t>
            </a:r>
            <a: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 </a:t>
            </a:r>
            <a:r>
              <a:rPr kumimoji="0" lang="en-US" sz="3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phân</a:t>
            </a:r>
            <a:r>
              <a:rPr kumimoji="0" lang="en-US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FF828A">
                    <a:lumMod val="50000"/>
                  </a:srgbClr>
                </a:solidFill>
                <a:effectLst/>
                <a:uLnTx/>
                <a:uFillTx/>
                <a:latin typeface="#9Slide05 Fourth" panose="00000500000000000000" pitchFamily="2" charset="0"/>
                <a:sym typeface="Love Ya Like A Sister"/>
              </a:rPr>
              <a:t>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80254" y="1302406"/>
            <a:ext cx="780082" cy="1302248"/>
            <a:chOff x="2755149" y="698643"/>
            <a:chExt cx="780082" cy="1302248"/>
          </a:xfrm>
        </p:grpSpPr>
        <p:sp>
          <p:nvSpPr>
            <p:cNvPr id="5" name="Rectangle 4"/>
            <p:cNvSpPr/>
            <p:nvPr/>
          </p:nvSpPr>
          <p:spPr>
            <a:xfrm>
              <a:off x="2869874" y="698643"/>
              <a:ext cx="534256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B64BA7">
                      <a:lumMod val="50000"/>
                    </a:srgbClr>
                  </a:solidFill>
                  <a:effectLst/>
                  <a:uLnTx/>
                  <a:uFillTx/>
                  <a:latin typeface="#9Slide03 Kaleko 105 Round" pitchFamily="2" charset="0"/>
                  <a:ea typeface="+mn-ea"/>
                  <a:cs typeface="+mn-cs"/>
                  <a:sym typeface="Arial"/>
                </a:rPr>
                <a:t>11</a:t>
              </a:r>
              <a:endPara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928134" y="1330503"/>
              <a:ext cx="477748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2755149" y="1369031"/>
              <a:ext cx="780082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B64BA7">
                      <a:lumMod val="50000"/>
                    </a:srgbClr>
                  </a:solidFill>
                  <a:effectLst/>
                  <a:uLnTx/>
                  <a:uFillTx/>
                  <a:latin typeface="#9Slide03 Kaleko 105 Round" pitchFamily="2" charset="0"/>
                  <a:ea typeface="+mn-ea"/>
                  <a:cs typeface="+mn-cs"/>
                  <a:sym typeface="Arial"/>
                </a:rPr>
                <a:t>2</a:t>
              </a:r>
              <a:endPara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929235" y="1579808"/>
            <a:ext cx="534256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E1F33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rPr>
              <a:t>=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463491" y="1931611"/>
            <a:ext cx="1482862" cy="265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931486" y="1576255"/>
            <a:ext cx="534256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E1F33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rPr>
              <a:t>=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76235" y="1299751"/>
            <a:ext cx="786060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26003" y="1955843"/>
            <a:ext cx="736292" cy="730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4893405" y="1300850"/>
            <a:ext cx="695901" cy="1302248"/>
            <a:chOff x="2869873" y="698643"/>
            <a:chExt cx="695901" cy="1302248"/>
          </a:xfrm>
        </p:grpSpPr>
        <p:sp>
          <p:nvSpPr>
            <p:cNvPr id="40" name="Rectangle 39"/>
            <p:cNvSpPr/>
            <p:nvPr/>
          </p:nvSpPr>
          <p:spPr>
            <a:xfrm>
              <a:off x="2869873" y="698643"/>
              <a:ext cx="695901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B64BA7">
                      <a:lumMod val="50000"/>
                    </a:srgbClr>
                  </a:solidFill>
                  <a:effectLst/>
                  <a:uLnTx/>
                  <a:uFillTx/>
                  <a:latin typeface="#9Slide03 Kaleko 105 Round" pitchFamily="2" charset="0"/>
                  <a:ea typeface="+mn-ea"/>
                  <a:cs typeface="+mn-cs"/>
                  <a:sym typeface="Arial"/>
                </a:rPr>
                <a:t>15</a:t>
              </a:r>
              <a:endPara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 flipV="1">
              <a:off x="2928134" y="1327848"/>
              <a:ext cx="490863" cy="2655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2928133" y="1369031"/>
              <a:ext cx="607097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B64BA7">
                      <a:lumMod val="50000"/>
                    </a:srgbClr>
                  </a:solidFill>
                  <a:effectLst/>
                  <a:uLnTx/>
                  <a:uFillTx/>
                  <a:latin typeface="#9Slide03 Kaleko 105 Round" pitchFamily="2" charset="0"/>
                  <a:ea typeface="+mn-ea"/>
                  <a:cs typeface="+mn-cs"/>
                  <a:sym typeface="Arial"/>
                </a:rPr>
                <a:t>4</a:t>
              </a:r>
              <a:endPara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5427662" y="1578252"/>
            <a:ext cx="534256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E1F33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rPr>
              <a:t>=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5961918" y="1930055"/>
            <a:ext cx="1482862" cy="265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429913" y="1574699"/>
            <a:ext cx="534256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E1F33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rPr>
              <a:t>=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869256" y="1148850"/>
            <a:ext cx="786060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7919024" y="1944565"/>
            <a:ext cx="736292" cy="730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2427890" y="3028160"/>
            <a:ext cx="4645572" cy="1676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354317" y="3276581"/>
            <a:ext cx="1028804" cy="1302248"/>
            <a:chOff x="2506427" y="698643"/>
            <a:chExt cx="1028804" cy="1302248"/>
          </a:xfrm>
        </p:grpSpPr>
        <p:sp>
          <p:nvSpPr>
            <p:cNvPr id="57" name="Rectangle 56"/>
            <p:cNvSpPr/>
            <p:nvPr/>
          </p:nvSpPr>
          <p:spPr>
            <a:xfrm>
              <a:off x="2690358" y="698643"/>
              <a:ext cx="713772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B64BA7">
                      <a:lumMod val="50000"/>
                    </a:srgbClr>
                  </a:solidFill>
                  <a:effectLst/>
                  <a:uLnTx/>
                  <a:uFillTx/>
                  <a:latin typeface="#9Slide03 Kaleko 105 Round" pitchFamily="2" charset="0"/>
                  <a:ea typeface="+mn-ea"/>
                  <a:cs typeface="+mn-cs"/>
                  <a:sym typeface="Arial"/>
                </a:rPr>
                <a:t>2</a:t>
              </a:r>
              <a:endPara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2690358" y="1327848"/>
              <a:ext cx="715524" cy="2655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58"/>
            <p:cNvSpPr/>
            <p:nvPr/>
          </p:nvSpPr>
          <p:spPr>
            <a:xfrm>
              <a:off x="2506427" y="1369031"/>
              <a:ext cx="1028804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B64BA7">
                      <a:lumMod val="50000"/>
                    </a:srgbClr>
                  </a:solidFill>
                  <a:effectLst/>
                  <a:uLnTx/>
                  <a:uFillTx/>
                  <a:latin typeface="#9Slide03 Kaleko 105 Round" pitchFamily="2" charset="0"/>
                  <a:ea typeface="+mn-ea"/>
                  <a:cs typeface="+mn-cs"/>
                  <a:sym typeface="Arial"/>
                </a:rPr>
                <a:t>125</a:t>
              </a:r>
              <a:endPara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endParaRPr>
            </a:p>
          </p:txBody>
        </p:sp>
      </p:grpSp>
      <p:sp>
        <p:nvSpPr>
          <p:cNvPr id="60" name="Rectangle 59"/>
          <p:cNvSpPr/>
          <p:nvPr/>
        </p:nvSpPr>
        <p:spPr>
          <a:xfrm>
            <a:off x="3252020" y="3553983"/>
            <a:ext cx="534256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E1F33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rPr>
              <a:t>=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3786276" y="3905786"/>
            <a:ext cx="1482862" cy="265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254271" y="3550430"/>
            <a:ext cx="534256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E1F33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rPr>
              <a:t>=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693614" y="3124581"/>
            <a:ext cx="786060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5748684" y="3902134"/>
            <a:ext cx="1146102" cy="365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ontrols>
      <mc:AlternateContent xmlns:mc="http://schemas.openxmlformats.org/markup-compatibility/2006">
        <mc:Choice xmlns:v="urn:schemas-microsoft-com:vml" Requires="v">
          <p:control spid="6218" name="TextBox1" r:id="rId2" imgW="1457280" imgH="542880"/>
        </mc:Choice>
        <mc:Fallback>
          <p:control name="TextBox1" r:id="rId2" imgW="1457280" imgH="542880">
            <p:pic>
              <p:nvPicPr>
                <p:cNvPr id="17" name="TextBox1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499560" y="1265472"/>
                  <a:ext cx="1462589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219" name="TextBox2" r:id="rId3" imgW="1514520" imgH="542880"/>
        </mc:Choice>
        <mc:Fallback>
          <p:control name="TextBox2" r:id="rId3" imgW="1514520" imgH="542880">
            <p:pic>
              <p:nvPicPr>
                <p:cNvPr id="18" name="TextBox2"/>
                <p:cNvPicPr>
                  <a:picLocks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463491" y="2059657"/>
                  <a:ext cx="1514503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220" name="TextBox3" r:id="rId4" imgW="638280" imgH="542880"/>
        </mc:Choice>
        <mc:Fallback>
          <p:control name="TextBox3" r:id="rId4" imgW="638280" imgH="542880">
            <p:pic>
              <p:nvPicPr>
                <p:cNvPr id="23" name="TextBox3"/>
                <p:cNvPicPr>
                  <a:picLocks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471148" y="1300290"/>
                  <a:ext cx="638547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221" name="TextBox4" r:id="rId5" imgW="638280" imgH="542880"/>
        </mc:Choice>
        <mc:Fallback>
          <p:control name="TextBox4" r:id="rId5" imgW="638280" imgH="542880">
            <p:pic>
              <p:nvPicPr>
                <p:cNvPr id="29" name="TextBox4"/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471148" y="2058101"/>
                  <a:ext cx="638547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222" name="TextBox5" r:id="rId6" imgW="1467000" imgH="542880"/>
        </mc:Choice>
        <mc:Fallback>
          <p:control name="TextBox5" r:id="rId6" imgW="1467000" imgH="542880">
            <p:pic>
              <p:nvPicPr>
                <p:cNvPr id="48" name="TextBox5"/>
                <p:cNvPicPr>
                  <a:picLocks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997987" y="1263916"/>
                  <a:ext cx="1462589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223" name="TextBox6" r:id="rId7" imgW="1514520" imgH="542880"/>
        </mc:Choice>
        <mc:Fallback>
          <p:control name="TextBox6" r:id="rId7" imgW="1514520" imgH="542880">
            <p:pic>
              <p:nvPicPr>
                <p:cNvPr id="49" name="TextBox6"/>
                <p:cNvPicPr>
                  <a:picLocks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961918" y="2058101"/>
                  <a:ext cx="1514503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224" name="TextBox7" r:id="rId8" imgW="847800" imgH="542880"/>
        </mc:Choice>
        <mc:Fallback>
          <p:control name="TextBox7" r:id="rId8" imgW="847800" imgH="542880">
            <p:pic>
              <p:nvPicPr>
                <p:cNvPr id="50" name="TextBox7"/>
                <p:cNvPicPr>
                  <a:picLocks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964169" y="1297955"/>
                  <a:ext cx="853443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225" name="TextBox8" r:id="rId9" imgW="847800" imgH="542880"/>
        </mc:Choice>
        <mc:Fallback>
          <p:control name="TextBox8" r:id="rId9" imgW="847800" imgH="542880">
            <p:pic>
              <p:nvPicPr>
                <p:cNvPr id="51" name="TextBox8"/>
                <p:cNvPicPr>
                  <a:picLocks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964169" y="2058100"/>
                  <a:ext cx="853443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226" name="TextBox9" r:id="rId10" imgW="1467000" imgH="542880"/>
        </mc:Choice>
        <mc:Fallback>
          <p:control name="TextBox9" r:id="rId10" imgW="1467000" imgH="542880">
            <p:pic>
              <p:nvPicPr>
                <p:cNvPr id="65" name="TextBox9"/>
                <p:cNvPicPr>
                  <a:picLocks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796412" y="3259582"/>
                  <a:ext cx="1462589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227" name="TextBox10" r:id="rId11" imgW="1514520" imgH="542880"/>
        </mc:Choice>
        <mc:Fallback>
          <p:control name="TextBox10" r:id="rId11" imgW="1514520" imgH="542880">
            <p:pic>
              <p:nvPicPr>
                <p:cNvPr id="66" name="TextBox10"/>
                <p:cNvPicPr>
                  <a:picLocks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786276" y="4033832"/>
                  <a:ext cx="1514503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228" name="TextBox11" r:id="rId12" imgW="961920" imgH="542880"/>
        </mc:Choice>
        <mc:Fallback>
          <p:control name="TextBox11" r:id="rId12" imgW="961920" imgH="542880">
            <p:pic>
              <p:nvPicPr>
                <p:cNvPr id="67" name="TextBox11"/>
                <p:cNvPicPr>
                  <a:picLocks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931834" y="3274309"/>
                  <a:ext cx="962952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229" name="TextBox12" r:id="rId13" imgW="933480" imgH="542880"/>
        </mc:Choice>
        <mc:Fallback>
          <p:control name="TextBox12" r:id="rId13" imgW="933480" imgH="542880">
            <p:pic>
              <p:nvPicPr>
                <p:cNvPr id="68" name="TextBox12"/>
                <p:cNvPicPr>
                  <a:picLocks/>
                </p:cNvPicPr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5961918" y="4033832"/>
                  <a:ext cx="932868" cy="544997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78258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2" grpId="0" animBg="1"/>
      <p:bldP spid="3" grpId="0"/>
      <p:bldP spid="8" grpId="0"/>
      <p:bldP spid="14" grpId="0"/>
      <p:bldP spid="43" grpId="0"/>
      <p:bldP spid="45" grpId="0"/>
      <p:bldP spid="54" grpId="0" animBg="1"/>
      <p:bldP spid="60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>
            <a:off x="4893406" y="1052429"/>
            <a:ext cx="3888137" cy="1676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394979" y="1069000"/>
            <a:ext cx="3888137" cy="1676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80253" y="1302406"/>
            <a:ext cx="893919" cy="1302248"/>
            <a:chOff x="2755148" y="698643"/>
            <a:chExt cx="893919" cy="1302248"/>
          </a:xfrm>
        </p:grpSpPr>
        <p:sp>
          <p:nvSpPr>
            <p:cNvPr id="5" name="Rectangle 4"/>
            <p:cNvSpPr/>
            <p:nvPr/>
          </p:nvSpPr>
          <p:spPr>
            <a:xfrm>
              <a:off x="2869874" y="698643"/>
              <a:ext cx="534256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B64BA7">
                      <a:lumMod val="50000"/>
                    </a:srgbClr>
                  </a:solidFill>
                  <a:effectLst/>
                  <a:uLnTx/>
                  <a:uFillTx/>
                  <a:latin typeface="#9Slide03 Kaleko 105 Round" pitchFamily="2" charset="0"/>
                  <a:ea typeface="+mn-ea"/>
                  <a:cs typeface="+mn-cs"/>
                  <a:sym typeface="Arial"/>
                </a:rPr>
                <a:t>8</a:t>
              </a:r>
              <a:endPara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928134" y="1330503"/>
              <a:ext cx="477748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2755148" y="1369031"/>
              <a:ext cx="89391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B64BA7">
                      <a:lumMod val="50000"/>
                    </a:srgbClr>
                  </a:solidFill>
                  <a:effectLst/>
                  <a:uLnTx/>
                  <a:uFillTx/>
                  <a:latin typeface="#9Slide03 Kaleko 105 Round" pitchFamily="2" charset="0"/>
                  <a:ea typeface="+mn-ea"/>
                  <a:cs typeface="+mn-cs"/>
                  <a:sym typeface="Arial"/>
                </a:rPr>
                <a:t>20</a:t>
              </a:r>
              <a:endPara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929235" y="1579808"/>
            <a:ext cx="534256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E1F33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rPr>
              <a:t>=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463491" y="1931611"/>
            <a:ext cx="1482862" cy="265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931486" y="1576255"/>
            <a:ext cx="534256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E1F33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rPr>
              <a:t>=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76235" y="1299751"/>
            <a:ext cx="786060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26003" y="1955843"/>
            <a:ext cx="736292" cy="730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4696551" y="1415493"/>
            <a:ext cx="1173126" cy="1167501"/>
            <a:chOff x="2673019" y="813286"/>
            <a:chExt cx="1173126" cy="1167501"/>
          </a:xfrm>
        </p:grpSpPr>
        <p:sp>
          <p:nvSpPr>
            <p:cNvPr id="40" name="Rectangle 39"/>
            <p:cNvSpPr/>
            <p:nvPr/>
          </p:nvSpPr>
          <p:spPr>
            <a:xfrm>
              <a:off x="2839050" y="813286"/>
              <a:ext cx="852459" cy="35095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B64BA7">
                      <a:lumMod val="50000"/>
                    </a:srgbClr>
                  </a:solidFill>
                  <a:effectLst/>
                  <a:uLnTx/>
                  <a:uFillTx/>
                  <a:latin typeface="#9Slide03 Kaleko 105 Round" pitchFamily="2" charset="0"/>
                  <a:ea typeface="+mn-ea"/>
                  <a:cs typeface="+mn-cs"/>
                  <a:sym typeface="Arial"/>
                </a:rPr>
                <a:t>2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B64BA7">
                      <a:lumMod val="50000"/>
                    </a:srgbClr>
                  </a:solidFill>
                  <a:effectLst/>
                  <a:uLnTx/>
                  <a:uFillTx/>
                  <a:latin typeface="#9Slide03 Kaleko 105 Round" pitchFamily="2" charset="0"/>
                  <a:ea typeface="+mn-ea"/>
                  <a:cs typeface="+mn-cs"/>
                  <a:sym typeface="Arial"/>
                </a:rPr>
                <a:t>4</a:t>
              </a:r>
              <a:endPara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 flipV="1">
              <a:off x="2928134" y="1326998"/>
              <a:ext cx="490863" cy="3506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2673019" y="1348927"/>
              <a:ext cx="1173126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srgbClr val="B64BA7">
                      <a:lumMod val="50000"/>
                    </a:srgbClr>
                  </a:solidFill>
                  <a:effectLst/>
                  <a:uLnTx/>
                  <a:uFillTx/>
                  <a:latin typeface="#9Slide03 Kaleko 105 Round" pitchFamily="2" charset="0"/>
                  <a:ea typeface="+mn-ea"/>
                  <a:cs typeface="+mn-cs"/>
                  <a:sym typeface="Arial"/>
                </a:rPr>
                <a:t>3</a:t>
              </a:r>
              <a:r>
                <a:rPr kumimoji="0" lang="en-US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B64BA7">
                      <a:lumMod val="50000"/>
                    </a:srgbClr>
                  </a:solidFill>
                  <a:effectLst/>
                  <a:uLnTx/>
                  <a:uFillTx/>
                  <a:latin typeface="#9Slide03 Kaleko 105 Round" pitchFamily="2" charset="0"/>
                  <a:ea typeface="+mn-ea"/>
                  <a:cs typeface="+mn-cs"/>
                  <a:sym typeface="Arial"/>
                </a:rPr>
                <a:t>00</a:t>
              </a:r>
              <a:endPara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rgbClr val="B64BA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5427662" y="1578252"/>
            <a:ext cx="534256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E1F33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rPr>
              <a:t>=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5961918" y="1930055"/>
            <a:ext cx="1482862" cy="265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429913" y="1574699"/>
            <a:ext cx="534256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E1F337">
                    <a:lumMod val="50000"/>
                  </a:srgbClr>
                </a:solidFill>
                <a:effectLst/>
                <a:uLnTx/>
                <a:uFillTx/>
                <a:latin typeface="#9Slide03 Kaleko 105 Round" pitchFamily="2" charset="0"/>
                <a:ea typeface="+mn-ea"/>
                <a:cs typeface="+mn-cs"/>
                <a:sym typeface="Arial"/>
              </a:rPr>
              <a:t>=</a:t>
            </a: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869256" y="1148850"/>
            <a:ext cx="786060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7919024" y="1929205"/>
            <a:ext cx="898588" cy="1536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5693614" y="3124581"/>
            <a:ext cx="786060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GB" sz="4000" b="0" i="0" u="none" strike="noStrike" kern="0" cap="none" spc="0" normalizeH="0" baseline="0" noProof="0" dirty="0">
              <a:ln>
                <a:noFill/>
              </a:ln>
              <a:solidFill>
                <a:srgbClr val="E1F337">
                  <a:lumMod val="50000"/>
                </a:srgbClr>
              </a:solidFill>
              <a:effectLst/>
              <a:uLnTx/>
              <a:uFillTx/>
              <a:latin typeface="#9Slide03 Kaleko 105 Round" pitchFamily="2" charset="0"/>
              <a:ea typeface="+mn-ea"/>
              <a:cs typeface="+mn-cs"/>
              <a:sym typeface="Arial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7218" name="TextBox1" r:id="rId2" imgW="1457280" imgH="542880"/>
        </mc:Choice>
        <mc:Fallback>
          <p:control name="TextBox1" r:id="rId2" imgW="1457280" imgH="542880">
            <p:pic>
              <p:nvPicPr>
                <p:cNvPr id="17" name="TextBox1"/>
                <p:cNvPicPr>
                  <a:picLocks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499560" y="1265472"/>
                  <a:ext cx="1462589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19" name="TextBox2" r:id="rId3" imgW="1514520" imgH="542880"/>
        </mc:Choice>
        <mc:Fallback>
          <p:control name="TextBox2" r:id="rId3" imgW="1514520" imgH="542880">
            <p:pic>
              <p:nvPicPr>
                <p:cNvPr id="18" name="TextBox2"/>
                <p:cNvPicPr>
                  <a:picLocks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463491" y="2059657"/>
                  <a:ext cx="1514503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20" name="TextBox3" r:id="rId4" imgW="638280" imgH="542880"/>
        </mc:Choice>
        <mc:Fallback>
          <p:control name="TextBox3" r:id="rId4" imgW="638280" imgH="542880">
            <p:pic>
              <p:nvPicPr>
                <p:cNvPr id="23" name="TextBox3"/>
                <p:cNvPicPr>
                  <a:picLocks/>
                </p:cNvPicPr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471148" y="1300290"/>
                  <a:ext cx="638547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21" name="TextBox4" r:id="rId5" imgW="638280" imgH="542880"/>
        </mc:Choice>
        <mc:Fallback>
          <p:control name="TextBox4" r:id="rId5" imgW="638280" imgH="542880">
            <p:pic>
              <p:nvPicPr>
                <p:cNvPr id="29" name="TextBox4"/>
                <p:cNvPicPr>
                  <a:picLocks/>
                </p:cNvPicPr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471148" y="2058101"/>
                  <a:ext cx="638547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22" name="TextBox5" r:id="rId6" imgW="1467000" imgH="542880"/>
        </mc:Choice>
        <mc:Fallback>
          <p:control name="TextBox5" r:id="rId6" imgW="1467000" imgH="542880">
            <p:pic>
              <p:nvPicPr>
                <p:cNvPr id="48" name="TextBox5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997987" y="1263916"/>
                  <a:ext cx="1462589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23" name="TextBox6" r:id="rId7" imgW="1514520" imgH="542880"/>
        </mc:Choice>
        <mc:Fallback>
          <p:control name="TextBox6" r:id="rId7" imgW="1514520" imgH="542880">
            <p:pic>
              <p:nvPicPr>
                <p:cNvPr id="49" name="TextBox6"/>
                <p:cNvPicPr>
                  <a:picLocks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961918" y="2058101"/>
                  <a:ext cx="1514503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24" name="TextBox7" r:id="rId8" imgW="847800" imgH="542880"/>
        </mc:Choice>
        <mc:Fallback>
          <p:control name="TextBox7" r:id="rId8" imgW="847800" imgH="542880">
            <p:pic>
              <p:nvPicPr>
                <p:cNvPr id="50" name="TextBox7"/>
                <p:cNvPicPr>
                  <a:picLocks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964169" y="1297955"/>
                  <a:ext cx="853443" cy="54499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25" name="TextBox8" r:id="rId9" imgW="847800" imgH="542880"/>
        </mc:Choice>
        <mc:Fallback>
          <p:control name="TextBox8" r:id="rId9" imgW="847800" imgH="542880">
            <p:pic>
              <p:nvPicPr>
                <p:cNvPr id="51" name="TextBox8"/>
                <p:cNvPicPr>
                  <a:picLocks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964169" y="2058100"/>
                  <a:ext cx="853443" cy="544997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24263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2" grpId="0" animBg="1"/>
      <p:bldP spid="8" grpId="0"/>
      <p:bldP spid="14" grpId="0"/>
      <p:bldP spid="43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5056" y="1396685"/>
            <a:ext cx="5933208" cy="1928406"/>
          </a:xfrm>
        </p:spPr>
        <p:txBody>
          <a:bodyPr/>
          <a:lstStyle/>
          <a:p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4739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37534" y="460727"/>
            <a:ext cx="7398933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Phép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cộng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,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phép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trừ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hai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phân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số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cùng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mẫu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5287" y="1120034"/>
            <a:ext cx="821809" cy="1302248"/>
            <a:chOff x="2814365" y="698643"/>
            <a:chExt cx="821809" cy="1302248"/>
          </a:xfrm>
        </p:grpSpPr>
        <p:sp>
          <p:nvSpPr>
            <p:cNvPr id="5" name="Rectangle 4"/>
            <p:cNvSpPr/>
            <p:nvPr/>
          </p:nvSpPr>
          <p:spPr>
            <a:xfrm>
              <a:off x="2869874" y="698643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3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928134" y="1330503"/>
              <a:ext cx="6148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rgbClr val="FF0000"/>
                  </a:solidFill>
                  <a:latin typeface="#9Slide03 Kaleko 105 Round" pitchFamily="2" charset="0"/>
                </a:rPr>
                <a:t>7</a:t>
              </a:r>
              <a:endParaRPr lang="en-GB" sz="4000" dirty="0">
                <a:solidFill>
                  <a:srgbClr val="FF0000"/>
                </a:solidFill>
                <a:latin typeface="#9Slide03 Kaleko 105 Round" pitchFamily="2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984192" y="1120034"/>
            <a:ext cx="821809" cy="1302248"/>
            <a:chOff x="2814365" y="698643"/>
            <a:chExt cx="821809" cy="1302248"/>
          </a:xfrm>
        </p:grpSpPr>
        <p:sp>
          <p:nvSpPr>
            <p:cNvPr id="9" name="Rectangle 8"/>
            <p:cNvSpPr/>
            <p:nvPr/>
          </p:nvSpPr>
          <p:spPr>
            <a:xfrm>
              <a:off x="2869874" y="698643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5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928134" y="1330503"/>
              <a:ext cx="6148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rgbClr val="FF0000"/>
                  </a:solidFill>
                  <a:latin typeface="#9Slide03 Kaleko 105 Round" pitchFamily="2" charset="0"/>
                </a:rPr>
                <a:t>7</a:t>
              </a:r>
              <a:endParaRPr lang="en-GB" sz="4000" dirty="0">
                <a:solidFill>
                  <a:srgbClr val="FF0000"/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12" name="Title 1"/>
          <p:cNvSpPr txBox="1">
            <a:spLocks/>
          </p:cNvSpPr>
          <p:nvPr/>
        </p:nvSpPr>
        <p:spPr>
          <a:xfrm>
            <a:off x="324654" y="1356728"/>
            <a:ext cx="62440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200" b="1" dirty="0" smtClean="0">
                <a:solidFill>
                  <a:srgbClr val="C00000"/>
                </a:solidFill>
                <a:latin typeface="#9Slide03 Kaleko 105 Round" pitchFamily="2" charset="0"/>
              </a:rPr>
              <a:t>a.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15859" y="1397694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16222" y="1398213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262366" y="1751894"/>
            <a:ext cx="1355022" cy="871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405472" y="1771399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#9Slide03 Kaleko 105 Round" pitchFamily="2" charset="0"/>
              </a:rPr>
              <a:t>7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44861" y="1120034"/>
            <a:ext cx="1472527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rPr>
              <a:t>3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#9Slide03 Kaleko 105 Round" pitchFamily="2" charset="0"/>
              </a:rPr>
              <a:t> +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rPr>
              <a:t>5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3">
                  <a:lumMod val="75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70833" y="1397694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049468" y="1139298"/>
            <a:ext cx="821809" cy="1302248"/>
            <a:chOff x="2814365" y="698643"/>
            <a:chExt cx="821809" cy="1302248"/>
          </a:xfrm>
        </p:grpSpPr>
        <p:sp>
          <p:nvSpPr>
            <p:cNvPr id="20" name="Rectangle 19"/>
            <p:cNvSpPr/>
            <p:nvPr/>
          </p:nvSpPr>
          <p:spPr>
            <a:xfrm>
              <a:off x="2869874" y="698643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8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928134" y="1330503"/>
              <a:ext cx="6148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rgbClr val="FF0000"/>
                  </a:solidFill>
                  <a:latin typeface="#9Slide03 Kaleko 105 Round" pitchFamily="2" charset="0"/>
                </a:rPr>
                <a:t>7</a:t>
              </a:r>
              <a:endParaRPr lang="en-GB" sz="4000" dirty="0">
                <a:solidFill>
                  <a:srgbClr val="FF0000"/>
                </a:solidFill>
                <a:latin typeface="#9Slide03 Kaleko 105 Round" pitchFamily="2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35287" y="3053108"/>
            <a:ext cx="821809" cy="1302248"/>
            <a:chOff x="2814365" y="698643"/>
            <a:chExt cx="821809" cy="1302248"/>
          </a:xfrm>
        </p:grpSpPr>
        <p:sp>
          <p:nvSpPr>
            <p:cNvPr id="24" name="Rectangle 23"/>
            <p:cNvSpPr/>
            <p:nvPr/>
          </p:nvSpPr>
          <p:spPr>
            <a:xfrm>
              <a:off x="2869874" y="698643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10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928134" y="1330503"/>
              <a:ext cx="6148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FF0000"/>
                  </a:solidFill>
                  <a:latin typeface="#9Slide03 Kaleko 105 Round" pitchFamily="2" charset="0"/>
                </a:rPr>
                <a:t>15</a:t>
              </a:r>
              <a:endParaRPr lang="en-GB" sz="4000" dirty="0">
                <a:solidFill>
                  <a:srgbClr val="FF0000"/>
                </a:solidFill>
                <a:latin typeface="#9Slide03 Kaleko 105 Round" pitchFamily="2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984192" y="3053108"/>
            <a:ext cx="821809" cy="1302248"/>
            <a:chOff x="2814365" y="698643"/>
            <a:chExt cx="821809" cy="1302248"/>
          </a:xfrm>
        </p:grpSpPr>
        <p:sp>
          <p:nvSpPr>
            <p:cNvPr id="28" name="Rectangle 27"/>
            <p:cNvSpPr/>
            <p:nvPr/>
          </p:nvSpPr>
          <p:spPr>
            <a:xfrm>
              <a:off x="2869874" y="698643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3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2928134" y="1330503"/>
              <a:ext cx="6148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FF0000"/>
                  </a:solidFill>
                  <a:latin typeface="#9Slide03 Kaleko 105 Round" pitchFamily="2" charset="0"/>
                </a:rPr>
                <a:t>15</a:t>
              </a:r>
              <a:endParaRPr lang="en-GB" sz="4000" dirty="0">
                <a:solidFill>
                  <a:srgbClr val="FF0000"/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31" name="Title 1"/>
          <p:cNvSpPr txBox="1">
            <a:spLocks/>
          </p:cNvSpPr>
          <p:nvPr/>
        </p:nvSpPr>
        <p:spPr>
          <a:xfrm>
            <a:off x="324654" y="3289802"/>
            <a:ext cx="62440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200" b="1" dirty="0">
                <a:solidFill>
                  <a:srgbClr val="C00000"/>
                </a:solidFill>
                <a:latin typeface="#9Slide03 Kaleko 105 Round" pitchFamily="2" charset="0"/>
              </a:rPr>
              <a:t>b</a:t>
            </a:r>
            <a:r>
              <a:rPr lang="en-US" sz="3200" b="1" dirty="0" smtClean="0">
                <a:solidFill>
                  <a:srgbClr val="C00000"/>
                </a:solidFill>
                <a:latin typeface="#9Slide03 Kaleko 105 Round" pitchFamily="2" charset="0"/>
              </a:rPr>
              <a:t>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415859" y="3330768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-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616222" y="3331287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3262366" y="3684968"/>
            <a:ext cx="1355022" cy="871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405472" y="3704473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#9Slide03 Kaleko 105 Round" pitchFamily="2" charset="0"/>
              </a:rPr>
              <a:t>15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144861" y="3053108"/>
            <a:ext cx="1641520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rPr>
              <a:t>10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#9Slide03 Kaleko 105 Round" pitchFamily="2" charset="0"/>
              </a:rPr>
              <a:t> </a:t>
            </a:r>
            <a:r>
              <a:rPr lang="en-US" sz="4000" dirty="0">
                <a:solidFill>
                  <a:schemeClr val="accent3">
                    <a:lumMod val="75000"/>
                  </a:schemeClr>
                </a:solidFill>
                <a:latin typeface="#9Slide03 Kaleko 105 Round" pitchFamily="2" charset="0"/>
              </a:rPr>
              <a:t>-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#9Slide03 Kaleko 105 Round" pitchFamily="2" charset="0"/>
              </a:rPr>
              <a:t>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rPr>
              <a:t>3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3">
                  <a:lumMod val="75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470833" y="3330768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5049468" y="3072372"/>
            <a:ext cx="821809" cy="1302248"/>
            <a:chOff x="2814365" y="698643"/>
            <a:chExt cx="821809" cy="1302248"/>
          </a:xfrm>
        </p:grpSpPr>
        <p:sp>
          <p:nvSpPr>
            <p:cNvPr id="39" name="Rectangle 38"/>
            <p:cNvSpPr/>
            <p:nvPr/>
          </p:nvSpPr>
          <p:spPr>
            <a:xfrm>
              <a:off x="2869874" y="698643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7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2928134" y="1330503"/>
              <a:ext cx="6148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FF0000"/>
                  </a:solidFill>
                  <a:latin typeface="#9Slide03 Kaleko 105 Round" pitchFamily="2" charset="0"/>
                </a:rPr>
                <a:t>15</a:t>
              </a:r>
              <a:endParaRPr lang="en-GB" sz="4000" dirty="0">
                <a:solidFill>
                  <a:srgbClr val="FF0000"/>
                </a:solidFill>
                <a:latin typeface="#9Slide03 Kaleko 105 Round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50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4" grpId="0"/>
      <p:bldP spid="16" grpId="0"/>
      <p:bldP spid="17" grpId="0"/>
      <p:bldP spid="18" grpId="0"/>
      <p:bldP spid="31" grpId="0"/>
      <p:bldP spid="32" grpId="0"/>
      <p:bldP spid="33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81263" y="1194407"/>
            <a:ext cx="8150848" cy="183755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892037" y="426464"/>
            <a:ext cx="3176574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#9Slide03 Kaleko 105 Round" pitchFamily="2" charset="0"/>
              </a:rPr>
              <a:t>GHI NHỚ: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90664" y="1771934"/>
            <a:ext cx="7658073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500" b="1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	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Muốn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cộng</a:t>
            </a:r>
            <a:r>
              <a:rPr lang="en-US" sz="3500" b="1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 (</a:t>
            </a:r>
            <a:r>
              <a:rPr lang="en-US" sz="3500" b="1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hoặc</a:t>
            </a:r>
            <a:r>
              <a:rPr lang="en-US" sz="3500" b="1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trừ</a:t>
            </a:r>
            <a:r>
              <a:rPr lang="en-US" sz="3500" b="1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)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hai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phân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số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cùng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mẫu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số</a:t>
            </a:r>
            <a:r>
              <a:rPr lang="en-US" sz="3500" b="1" dirty="0" smtClean="0">
                <a:solidFill>
                  <a:schemeClr val="accent3">
                    <a:lumMod val="75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ta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giữ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nguyên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mẫu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số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rồi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cộng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(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hoặc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trừ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)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hai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tử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số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với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nhau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73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/>
          <p:cNvSpPr/>
          <p:nvPr/>
        </p:nvSpPr>
        <p:spPr>
          <a:xfrm>
            <a:off x="362333" y="3110934"/>
            <a:ext cx="6278369" cy="152527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ounded Rectangle 48"/>
          <p:cNvSpPr/>
          <p:nvPr/>
        </p:nvSpPr>
        <p:spPr>
          <a:xfrm>
            <a:off x="314936" y="1233546"/>
            <a:ext cx="6278369" cy="152527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7534" y="460727"/>
            <a:ext cx="7398933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Phép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cộng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,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phép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trừ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hai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phân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số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khác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mẫu</a:t>
            </a: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  <a:latin typeface="#9Slide05 Fourth" panose="00000500000000000000" pitchFamily="2" charset="0"/>
              </a:rPr>
              <a:t>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0912" y="1341281"/>
            <a:ext cx="821809" cy="1302248"/>
            <a:chOff x="2814365" y="698643"/>
            <a:chExt cx="821809" cy="1302248"/>
          </a:xfrm>
        </p:grpSpPr>
        <p:sp>
          <p:nvSpPr>
            <p:cNvPr id="5" name="Rectangle 4"/>
            <p:cNvSpPr/>
            <p:nvPr/>
          </p:nvSpPr>
          <p:spPr>
            <a:xfrm>
              <a:off x="2869874" y="698643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7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928134" y="1330503"/>
              <a:ext cx="6148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9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979817" y="1341281"/>
            <a:ext cx="821809" cy="1302248"/>
            <a:chOff x="2814365" y="698643"/>
            <a:chExt cx="821809" cy="1302248"/>
          </a:xfrm>
        </p:grpSpPr>
        <p:sp>
          <p:nvSpPr>
            <p:cNvPr id="9" name="Rectangle 8"/>
            <p:cNvSpPr/>
            <p:nvPr/>
          </p:nvSpPr>
          <p:spPr>
            <a:xfrm>
              <a:off x="2869874" y="698643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3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928134" y="1330503"/>
              <a:ext cx="6148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10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12" name="Title 1"/>
          <p:cNvSpPr txBox="1">
            <a:spLocks/>
          </p:cNvSpPr>
          <p:nvPr/>
        </p:nvSpPr>
        <p:spPr>
          <a:xfrm>
            <a:off x="320279" y="1577975"/>
            <a:ext cx="62440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200" b="1" dirty="0">
                <a:solidFill>
                  <a:srgbClr val="C00000"/>
                </a:solidFill>
                <a:latin typeface="#9Slide03 Kaleko 105 Round" pitchFamily="2" charset="0"/>
              </a:rPr>
              <a:t>c</a:t>
            </a:r>
            <a:r>
              <a:rPr lang="en-US" sz="3200" b="1" dirty="0" smtClean="0">
                <a:solidFill>
                  <a:srgbClr val="C00000"/>
                </a:solidFill>
                <a:latin typeface="#9Slide03 Kaleko 105 Round" pitchFamily="2" charset="0"/>
              </a:rPr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11484" y="1618941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11846" y="1618941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30912" y="3230603"/>
            <a:ext cx="821809" cy="1302248"/>
            <a:chOff x="2814365" y="698643"/>
            <a:chExt cx="821809" cy="1302248"/>
          </a:xfrm>
        </p:grpSpPr>
        <p:sp>
          <p:nvSpPr>
            <p:cNvPr id="16" name="Rectangle 15"/>
            <p:cNvSpPr/>
            <p:nvPr/>
          </p:nvSpPr>
          <p:spPr>
            <a:xfrm>
              <a:off x="2869874" y="698643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7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928134" y="1330503"/>
              <a:ext cx="6148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8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979817" y="3230603"/>
            <a:ext cx="821809" cy="1302248"/>
            <a:chOff x="2814365" y="698643"/>
            <a:chExt cx="821809" cy="1302248"/>
          </a:xfrm>
        </p:grpSpPr>
        <p:sp>
          <p:nvSpPr>
            <p:cNvPr id="20" name="Rectangle 19"/>
            <p:cNvSpPr/>
            <p:nvPr/>
          </p:nvSpPr>
          <p:spPr>
            <a:xfrm>
              <a:off x="2869874" y="698643"/>
              <a:ext cx="673080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7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928134" y="1330503"/>
              <a:ext cx="614820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2814365" y="1369031"/>
              <a:ext cx="821809" cy="6318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2">
                      <a:lumMod val="50000"/>
                    </a:schemeClr>
                  </a:solidFill>
                  <a:latin typeface="#9Slide03 Kaleko 105 Round" pitchFamily="2" charset="0"/>
                </a:rPr>
                <a:t>9</a:t>
              </a:r>
              <a:endParaRPr lang="en-GB" sz="4000" dirty="0">
                <a:solidFill>
                  <a:schemeClr val="tx2">
                    <a:lumMod val="50000"/>
                  </a:schemeClr>
                </a:solidFill>
                <a:latin typeface="#9Slide03 Kaleko 105 Round" pitchFamily="2" charset="0"/>
              </a:endParaRPr>
            </a:p>
          </p:txBody>
        </p:sp>
      </p:grpSp>
      <p:sp>
        <p:nvSpPr>
          <p:cNvPr id="23" name="Title 1"/>
          <p:cNvSpPr txBox="1">
            <a:spLocks/>
          </p:cNvSpPr>
          <p:nvPr/>
        </p:nvSpPr>
        <p:spPr>
          <a:xfrm>
            <a:off x="320279" y="3467297"/>
            <a:ext cx="624402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200" b="1" dirty="0">
                <a:solidFill>
                  <a:srgbClr val="C00000"/>
                </a:solidFill>
                <a:latin typeface="#9Slide03 Kaleko 105 Round" pitchFamily="2" charset="0"/>
              </a:rPr>
              <a:t>d</a:t>
            </a:r>
            <a:r>
              <a:rPr lang="en-US" sz="3200" b="1" dirty="0" smtClean="0">
                <a:solidFill>
                  <a:srgbClr val="C00000"/>
                </a:solidFill>
                <a:latin typeface="#9Slide03 Kaleko 105 Round" pitchFamily="2" charset="0"/>
              </a:rPr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411484" y="3508263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-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611846" y="3508263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346967" y="1973141"/>
            <a:ext cx="60376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61893" y="1973141"/>
            <a:ext cx="60376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802624" y="1577975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93402" y="1618941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5694320" y="1962776"/>
            <a:ext cx="60376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419225" y="3887180"/>
            <a:ext cx="60376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534151" y="3887180"/>
            <a:ext cx="60376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874882" y="3492014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+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4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65660" y="3532980"/>
            <a:ext cx="807379" cy="63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#9Slide03 Kaleko 105 Round" pitchFamily="2" charset="0"/>
              </a:rPr>
              <a:t>=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#9Slide03 Kaleko 105 Round" pitchFamily="2" charset="0"/>
              </a:rPr>
              <a:t> 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#9Slide03 Kaleko 105 Round" pitchFamily="2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5766578" y="3876815"/>
            <a:ext cx="60376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ontrols>
      <mc:AlternateContent xmlns:mc="http://schemas.openxmlformats.org/markup-compatibility/2006">
        <mc:Choice xmlns:v="urn:schemas-microsoft-com:vml" Requires="v">
          <p:control spid="1614" name="TextBox1" r:id="rId2" imgW="561960" imgH="523800"/>
        </mc:Choice>
        <mc:Fallback>
          <p:control name="TextBox1" r:id="rId2" imgW="561960" imgH="523800">
            <p:pic>
              <p:nvPicPr>
                <p:cNvPr id="37" name="TextBox1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358588" y="1379227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5" name="TextBox2" r:id="rId3" imgW="561960" imgH="523800"/>
        </mc:Choice>
        <mc:Fallback>
          <p:control name="TextBox2" r:id="rId3" imgW="561960" imgH="523800">
            <p:pic>
              <p:nvPicPr>
                <p:cNvPr id="38" name="TextBox2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358588" y="2082440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6" name="TextBox3" r:id="rId4" imgW="561960" imgH="523800"/>
        </mc:Choice>
        <mc:Fallback>
          <p:control name="TextBox3" r:id="rId4" imgW="561960" imgH="523800">
            <p:pic>
              <p:nvPicPr>
                <p:cNvPr id="39" name="TextBox3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530220" y="1379227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7" name="TextBox4" r:id="rId5" imgW="561960" imgH="523800"/>
        </mc:Choice>
        <mc:Fallback>
          <p:control name="TextBox4" r:id="rId5" imgW="561960" imgH="523800">
            <p:pic>
              <p:nvPicPr>
                <p:cNvPr id="40" name="TextBox4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530220" y="2082440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8" name="TextBox5" r:id="rId6" imgW="561960" imgH="523800"/>
        </mc:Choice>
        <mc:Fallback>
          <p:control name="TextBox5" r:id="rId6" imgW="561960" imgH="523800">
            <p:pic>
              <p:nvPicPr>
                <p:cNvPr id="41" name="TextBox5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701852" y="1363379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9" name="TextBox6" r:id="rId7" imgW="561960" imgH="523800"/>
        </mc:Choice>
        <mc:Fallback>
          <p:control name="TextBox6" r:id="rId7" imgW="561960" imgH="523800">
            <p:pic>
              <p:nvPicPr>
                <p:cNvPr id="42" name="TextBox6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701852" y="2066592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0" name="TextBox7" r:id="rId8" imgW="561960" imgH="523800"/>
        </mc:Choice>
        <mc:Fallback>
          <p:control name="TextBox7" r:id="rId8" imgW="561960" imgH="523800">
            <p:pic>
              <p:nvPicPr>
                <p:cNvPr id="43" name="TextBox7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442956" y="3268661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1" name="TextBox8" r:id="rId9" imgW="561960" imgH="523800"/>
        </mc:Choice>
        <mc:Fallback>
          <p:control name="TextBox8" r:id="rId9" imgW="561960" imgH="523800">
            <p:pic>
              <p:nvPicPr>
                <p:cNvPr id="44" name="TextBox8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442956" y="3971874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2" name="TextBox9" r:id="rId10" imgW="561960" imgH="523800"/>
        </mc:Choice>
        <mc:Fallback>
          <p:control name="TextBox9" r:id="rId10" imgW="561960" imgH="523800">
            <p:pic>
              <p:nvPicPr>
                <p:cNvPr id="45" name="TextBox9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583908" y="3268661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3" name="TextBox10" r:id="rId11" imgW="561960" imgH="523800"/>
        </mc:Choice>
        <mc:Fallback>
          <p:control name="TextBox10" r:id="rId11" imgW="561960" imgH="523800">
            <p:pic>
              <p:nvPicPr>
                <p:cNvPr id="46" name="TextBox10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583908" y="3971874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4" name="TextBox11" r:id="rId12" imgW="561960" imgH="523800"/>
        </mc:Choice>
        <mc:Fallback>
          <p:control name="TextBox11" r:id="rId12" imgW="561960" imgH="523800">
            <p:pic>
              <p:nvPicPr>
                <p:cNvPr id="47" name="TextBox11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786220" y="3252813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5" name="TextBox12" r:id="rId13" imgW="561960" imgH="523800"/>
        </mc:Choice>
        <mc:Fallback>
          <p:control name="TextBox12" r:id="rId13" imgW="561960" imgH="523800">
            <p:pic>
              <p:nvPicPr>
                <p:cNvPr id="48" name="TextBox12"/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786220" y="3956026"/>
                  <a:ext cx="565150" cy="528638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19678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9" grpId="0" animBg="1"/>
      <p:bldP spid="3" grpId="0"/>
      <p:bldP spid="12" grpId="0"/>
      <p:bldP spid="13" grpId="0"/>
      <p:bldP spid="14" grpId="0"/>
      <p:bldP spid="23" grpId="0"/>
      <p:bldP spid="24" grpId="0"/>
      <p:bldP spid="25" grpId="0"/>
      <p:bldP spid="29" grpId="0"/>
      <p:bldP spid="30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81263" y="1194407"/>
            <a:ext cx="8150848" cy="220068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892037" y="426464"/>
            <a:ext cx="3176574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#9Slide03 Kaleko 105 Round" pitchFamily="2" charset="0"/>
              </a:rPr>
              <a:t>GHI NHỚ: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95039" y="1977564"/>
            <a:ext cx="7658073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 b="0" i="0" u="none" strike="noStrike" cap="none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r>
              <a:rPr lang="en-US" sz="3500" b="1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	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Muốn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cộng</a:t>
            </a:r>
            <a:r>
              <a:rPr lang="en-US" sz="3500" b="1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 (</a:t>
            </a:r>
            <a:r>
              <a:rPr lang="en-US" sz="3500" b="1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hoặc</a:t>
            </a:r>
            <a:r>
              <a:rPr lang="en-US" sz="3500" b="1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trừ</a:t>
            </a:r>
            <a:r>
              <a:rPr lang="en-US" sz="3500" b="1" dirty="0" smtClean="0">
                <a:solidFill>
                  <a:schemeClr val="accent2">
                    <a:lumMod val="50000"/>
                  </a:schemeClr>
                </a:solidFill>
                <a:latin typeface="#9Slide05 Fourth" panose="00000500000000000000" pitchFamily="2" charset="0"/>
              </a:rPr>
              <a:t>)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hai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phân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số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khác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mẫu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số</a:t>
            </a:r>
            <a:r>
              <a:rPr lang="en-US" sz="3500" b="1" dirty="0" smtClean="0">
                <a:solidFill>
                  <a:schemeClr val="accent3">
                    <a:lumMod val="75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ta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quy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đồng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mẫu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#9Slide05 Fourth" panose="00000500000000000000" pitchFamily="2" charset="0"/>
              </a:rPr>
              <a:t>số</a:t>
            </a:r>
            <a:r>
              <a:rPr lang="en-US" sz="3500" b="1" dirty="0" smtClean="0">
                <a:solidFill>
                  <a:srgbClr val="FF0000"/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hai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phân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số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rồi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cộng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(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hoặc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trừ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)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hai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phân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số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đã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quy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đồng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lại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với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nhau</a:t>
            </a:r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#9Slide05 Fourth" panose="000005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053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Printable Number Sense Activities for Pre-K by Slidesgo">
  <a:themeElements>
    <a:clrScheme name="Simple Light">
      <a:dk1>
        <a:srgbClr val="EFEFEF"/>
      </a:dk1>
      <a:lt1>
        <a:srgbClr val="FFFFFF"/>
      </a:lt1>
      <a:dk2>
        <a:srgbClr val="6B4C6D"/>
      </a:dk2>
      <a:lt2>
        <a:srgbClr val="B64BA7"/>
      </a:lt2>
      <a:accent1>
        <a:srgbClr val="FF828A"/>
      </a:accent1>
      <a:accent2>
        <a:srgbClr val="85E2E6"/>
      </a:accent2>
      <a:accent3>
        <a:srgbClr val="B2B911"/>
      </a:accent3>
      <a:accent4>
        <a:srgbClr val="E1F337"/>
      </a:accent4>
      <a:accent5>
        <a:srgbClr val="A77644"/>
      </a:accent5>
      <a:accent6>
        <a:srgbClr val="FFC736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373</Words>
  <Application>Microsoft Office PowerPoint</Application>
  <PresentationFormat>On-screen Show (16:9)</PresentationFormat>
  <Paragraphs>189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Cambria Math</vt:lpstr>
      <vt:lpstr>Karla</vt:lpstr>
      <vt:lpstr>HP001 4 hàng</vt:lpstr>
      <vt:lpstr>Arial</vt:lpstr>
      <vt:lpstr>Times New Roman</vt:lpstr>
      <vt:lpstr>#9Slide05 Fourth</vt:lpstr>
      <vt:lpstr>#9Slide03 Kaleko 105 Round Bold</vt:lpstr>
      <vt:lpstr>#9Slide03 Kaleko 105 Round</vt:lpstr>
      <vt:lpstr>#9Slide03 BoosterNextFYBlack</vt:lpstr>
      <vt:lpstr>Love Ya Like A Sister</vt:lpstr>
      <vt:lpstr>Printable Number Sense Activities for Pre-K by Slidesgo</vt:lpstr>
      <vt:lpstr>Thứ hai, ngày 27 tháng 9 năm 2021</vt:lpstr>
      <vt:lpstr>PowerPoint Presentation</vt:lpstr>
      <vt:lpstr>PowerPoint Presentation</vt:lpstr>
      <vt:lpstr>PowerPoint Presentation</vt:lpstr>
      <vt:lpstr>Phép cộng, phép trừ  hai phân số</vt:lpstr>
      <vt:lpstr>PowerPoint Presentation</vt:lpstr>
      <vt:lpstr>PowerPoint Presentation</vt:lpstr>
      <vt:lpstr>PowerPoint Presentation</vt:lpstr>
      <vt:lpstr>PowerPoint Presentation</vt:lpstr>
      <vt:lpstr>BÀI TẬP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PRINTABLE NUMBERS’</dc:title>
  <dc:creator>Surface</dc:creator>
  <cp:lastModifiedBy>Windows User</cp:lastModifiedBy>
  <cp:revision>665</cp:revision>
  <dcterms:modified xsi:type="dcterms:W3CDTF">2021-09-26T08:56:20Z</dcterms:modified>
</cp:coreProperties>
</file>