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activeX/activeX68.xml" ContentType="application/vnd.ms-office.activeX+xml"/>
  <Override PartName="/ppt/activeX/activeX69.xml" ContentType="application/vnd.ms-office.activeX+xml"/>
  <Override PartName="/ppt/activeX/activeX70.xml" ContentType="application/vnd.ms-office.activeX+xml"/>
  <Override PartName="/ppt/activeX/activeX71.xml" ContentType="application/vnd.ms-office.activeX+xml"/>
  <Override PartName="/ppt/activeX/activeX72.xml" ContentType="application/vnd.ms-office.activeX+xml"/>
  <Override PartName="/ppt/activeX/activeX73.xml" ContentType="application/vnd.ms-office.activeX+xml"/>
  <Override PartName="/ppt/activeX/activeX74.xml" ContentType="application/vnd.ms-office.activeX+xml"/>
  <Override PartName="/ppt/activeX/activeX75.xml" ContentType="application/vnd.ms-office.activeX+xml"/>
  <Override PartName="/ppt/activeX/activeX76.xml" ContentType="application/vnd.ms-office.activeX+xml"/>
  <Override PartName="/ppt/activeX/activeX77.xml" ContentType="application/vnd.ms-office.activeX+xml"/>
  <Override PartName="/ppt/activeX/activeX78.xml" ContentType="application/vnd.ms-office.activeX+xml"/>
  <Override PartName="/ppt/activeX/activeX79.xml" ContentType="application/vnd.ms-office.activeX+xml"/>
  <Override PartName="/ppt/activeX/activeX80.xml" ContentType="application/vnd.ms-office.activeX+xml"/>
  <Override PartName="/ppt/activeX/activeX81.xml" ContentType="application/vnd.ms-office.activeX+xml"/>
  <Override PartName="/ppt/activeX/activeX82.xml" ContentType="application/vnd.ms-office.activeX+xml"/>
  <Override PartName="/ppt/activeX/activeX83.xml" ContentType="application/vnd.ms-office.activeX+xml"/>
  <Override PartName="/ppt/activeX/activeX84.xml" ContentType="application/vnd.ms-office.activeX+xml"/>
  <Override PartName="/ppt/activeX/activeX85.xml" ContentType="application/vnd.ms-office.activeX+xml"/>
  <Override PartName="/ppt/activeX/activeX86.xml" ContentType="application/vnd.ms-office.activeX+xml"/>
  <Override PartName="/ppt/activeX/activeX87.xml" ContentType="application/vnd.ms-office.activeX+xml"/>
  <Override PartName="/ppt/activeX/activeX88.xml" ContentType="application/vnd.ms-office.activeX+xml"/>
  <Override PartName="/ppt/activeX/activeX89.xml" ContentType="application/vnd.ms-office.activeX+xml"/>
  <Override PartName="/ppt/activeX/activeX90.xml" ContentType="application/vnd.ms-office.activeX+xml"/>
  <Override PartName="/ppt/activeX/activeX91.xml" ContentType="application/vnd.ms-office.activeX+xml"/>
  <Override PartName="/ppt/activeX/activeX92.xml" ContentType="application/vnd.ms-office.activeX+xml"/>
  <Override PartName="/ppt/activeX/activeX93.xml" ContentType="application/vnd.ms-office.activeX+xml"/>
  <Override PartName="/ppt/activeX/activeX9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7"/>
  </p:notesMasterIdLst>
  <p:sldIdLst>
    <p:sldId id="336" r:id="rId2"/>
    <p:sldId id="433" r:id="rId3"/>
    <p:sldId id="435" r:id="rId4"/>
    <p:sldId id="436" r:id="rId5"/>
    <p:sldId id="434" r:id="rId6"/>
    <p:sldId id="418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8"/>
    </p:embeddedFont>
    <p:embeddedFont>
      <p:font typeface="Karla" panose="020B0604020202020204" charset="0"/>
      <p:regular r:id="rId19"/>
      <p:bold r:id="rId20"/>
      <p:italic r:id="rId21"/>
      <p:boldItalic r:id="rId22"/>
    </p:embeddedFont>
    <p:embeddedFont>
      <p:font typeface="HP001 4 hàng" panose="020B0603050302020204" pitchFamily="34" charset="0"/>
      <p:regular r:id="rId23"/>
      <p:bold r:id="rId24"/>
    </p:embeddedFont>
    <p:embeddedFont>
      <p:font typeface="#9Slide05 Fourth" panose="020B0604020202020204" charset="0"/>
      <p:regular r:id="rId25"/>
    </p:embeddedFont>
    <p:embeddedFont>
      <p:font typeface="#9Slide03 Kaleko 105 Round Bold" panose="020B0604020202020204" charset="0"/>
      <p:bold r:id="rId26"/>
    </p:embeddedFont>
    <p:embeddedFont>
      <p:font typeface="#9Slide03 Kaleko 105 Round" panose="020B0604020202020204" charset="0"/>
      <p:regular r:id="rId27"/>
    </p:embeddedFont>
    <p:embeddedFont>
      <p:font typeface="#9Slide03 BoosterNextFYBlack" panose="020B0604020202020204" charset="0"/>
      <p:regular r:id="rId28"/>
    </p:embeddedFont>
    <p:embeddedFont>
      <p:font typeface="Love Ya Like A Sister" panose="020B0604020202020204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9AA0A6"/>
          </p15:clr>
        </p15:guide>
        <p15:guide id="2" orient="horz" pos="2610">
          <p15:clr>
            <a:srgbClr val="9AA0A6"/>
          </p15:clr>
        </p15:guide>
        <p15:guide id="3" orient="horz" pos="925">
          <p15:clr>
            <a:srgbClr val="9AA0A6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8A"/>
    <a:srgbClr val="EFEFEF"/>
    <a:srgbClr val="FFC736"/>
    <a:srgbClr val="A77644"/>
    <a:srgbClr val="E1F337"/>
    <a:srgbClr val="85E2E6"/>
    <a:srgbClr val="B64BA7"/>
    <a:srgbClr val="6B4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733AFD-525E-405B-97CD-F7DC42CA3B0C}">
  <a:tblStyle styleId="{F3733AFD-525E-405B-97CD-F7DC42CA3B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58" y="72"/>
      </p:cViewPr>
      <p:guideLst>
        <p:guide orient="horz" pos="618"/>
        <p:guide orient="horz" pos="2610"/>
        <p:guide orient="horz" pos="92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_rels/activeX91.xml.rels><?xml version="1.0" encoding="UTF-8" standalone="yes"?>
<Relationships xmlns="http://schemas.openxmlformats.org/package/2006/relationships"><Relationship Id="rId1" Type="http://schemas.microsoft.com/office/2006/relationships/activeXControlBinary" Target="activeX91.bin"/></Relationships>
</file>

<file path=ppt/activeX/_rels/activeX92.xml.rels><?xml version="1.0" encoding="UTF-8" standalone="yes"?>
<Relationships xmlns="http://schemas.openxmlformats.org/package/2006/relationships"><Relationship Id="rId1" Type="http://schemas.microsoft.com/office/2006/relationships/activeXControlBinary" Target="activeX92.bin"/></Relationships>
</file>

<file path=ppt/activeX/_rels/activeX93.xml.rels><?xml version="1.0" encoding="UTF-8" standalone="yes"?>
<Relationships xmlns="http://schemas.openxmlformats.org/package/2006/relationships"><Relationship Id="rId1" Type="http://schemas.microsoft.com/office/2006/relationships/activeXControlBinary" Target="activeX93.bin"/></Relationships>
</file>

<file path=ppt/activeX/_rels/activeX94.xml.rels><?xml version="1.0" encoding="UTF-8" standalone="yes"?>
<Relationships xmlns="http://schemas.openxmlformats.org/package/2006/relationships"><Relationship Id="rId1" Type="http://schemas.microsoft.com/office/2006/relationships/activeXControlBinary" Target="activeX94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71575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3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41" name="Google Shape;41;p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326852" y="576450"/>
              <a:ext cx="7375789" cy="3990588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2575588" y="2508513"/>
            <a:ext cx="4360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3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9" name="Google Shape;69;p3"/>
          <p:cNvSpPr txBox="1">
            <a:spLocks noGrp="1"/>
          </p:cNvSpPr>
          <p:nvPr>
            <p:ph type="title" idx="2" hasCustomPrompt="1"/>
          </p:nvPr>
        </p:nvSpPr>
        <p:spPr>
          <a:xfrm>
            <a:off x="3180250" y="1095663"/>
            <a:ext cx="3150900" cy="16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70" name="Google Shape;70;p3"/>
          <p:cNvSpPr txBox="1">
            <a:spLocks noGrp="1"/>
          </p:cNvSpPr>
          <p:nvPr>
            <p:ph type="subTitle" idx="1"/>
          </p:nvPr>
        </p:nvSpPr>
        <p:spPr>
          <a:xfrm>
            <a:off x="2575588" y="3566038"/>
            <a:ext cx="4360200" cy="4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2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6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90" name="Google Shape;90;p6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2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10"/>
          <p:cNvGrpSpPr/>
          <p:nvPr/>
        </p:nvGrpSpPr>
        <p:grpSpPr>
          <a:xfrm>
            <a:off x="1130359" y="664915"/>
            <a:ext cx="6883279" cy="3813652"/>
            <a:chOff x="1130359" y="664915"/>
            <a:chExt cx="6883279" cy="3813652"/>
          </a:xfrm>
        </p:grpSpPr>
        <p:sp>
          <p:nvSpPr>
            <p:cNvPr id="163" name="Google Shape;163;p10"/>
            <p:cNvSpPr/>
            <p:nvPr/>
          </p:nvSpPr>
          <p:spPr>
            <a:xfrm rot="5400000">
              <a:off x="7611455" y="4179633"/>
              <a:ext cx="56604" cy="54126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0"/>
            <p:cNvSpPr/>
            <p:nvPr/>
          </p:nvSpPr>
          <p:spPr>
            <a:xfrm rot="5400000">
              <a:off x="7949183" y="4411964"/>
              <a:ext cx="62479" cy="66431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0"/>
            <p:cNvSpPr/>
            <p:nvPr/>
          </p:nvSpPr>
          <p:spPr>
            <a:xfrm rot="10800000">
              <a:off x="1130359" y="3834028"/>
              <a:ext cx="56604" cy="54126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0"/>
            <p:cNvSpPr/>
            <p:nvPr/>
          </p:nvSpPr>
          <p:spPr>
            <a:xfrm rot="10800000">
              <a:off x="1132507" y="4412111"/>
              <a:ext cx="62479" cy="66431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0"/>
            <p:cNvSpPr/>
            <p:nvPr/>
          </p:nvSpPr>
          <p:spPr>
            <a:xfrm rot="5400000">
              <a:off x="1372705" y="430608"/>
              <a:ext cx="56604" cy="54126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0"/>
            <p:cNvSpPr/>
            <p:nvPr/>
          </p:nvSpPr>
          <p:spPr>
            <a:xfrm rot="5400000">
              <a:off x="1710433" y="662939"/>
              <a:ext cx="62479" cy="66431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0"/>
            <p:cNvSpPr/>
            <p:nvPr/>
          </p:nvSpPr>
          <p:spPr>
            <a:xfrm rot="10800000">
              <a:off x="7948934" y="664928"/>
              <a:ext cx="56604" cy="541265"/>
            </a:xfrm>
            <a:custGeom>
              <a:avLst/>
              <a:gdLst/>
              <a:ahLst/>
              <a:cxnLst/>
              <a:rect l="l" t="t" r="r" b="b"/>
              <a:pathLst>
                <a:path w="2582" h="21396" extrusionOk="0">
                  <a:moveTo>
                    <a:pt x="1340" y="0"/>
                  </a:moveTo>
                  <a:cubicBezTo>
                    <a:pt x="691" y="0"/>
                    <a:pt x="1" y="451"/>
                    <a:pt x="5" y="1289"/>
                  </a:cubicBezTo>
                  <a:cubicBezTo>
                    <a:pt x="38" y="7629"/>
                    <a:pt x="65" y="13969"/>
                    <a:pt x="129" y="20309"/>
                  </a:cubicBezTo>
                  <a:cubicBezTo>
                    <a:pt x="136" y="21048"/>
                    <a:pt x="674" y="21396"/>
                    <a:pt x="1244" y="21396"/>
                  </a:cubicBezTo>
                  <a:cubicBezTo>
                    <a:pt x="1892" y="21396"/>
                    <a:pt x="2582" y="20944"/>
                    <a:pt x="2574" y="20107"/>
                  </a:cubicBezTo>
                  <a:cubicBezTo>
                    <a:pt x="2509" y="13769"/>
                    <a:pt x="2483" y="7428"/>
                    <a:pt x="2452" y="1088"/>
                  </a:cubicBezTo>
                  <a:cubicBezTo>
                    <a:pt x="2447" y="348"/>
                    <a:pt x="1909" y="0"/>
                    <a:pt x="1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0"/>
            <p:cNvSpPr/>
            <p:nvPr/>
          </p:nvSpPr>
          <p:spPr>
            <a:xfrm rot="10800000">
              <a:off x="7951082" y="1243011"/>
              <a:ext cx="62479" cy="66431"/>
            </a:xfrm>
            <a:custGeom>
              <a:avLst/>
              <a:gdLst/>
              <a:ahLst/>
              <a:cxnLst/>
              <a:rect l="l" t="t" r="r" b="b"/>
              <a:pathLst>
                <a:path w="2850" h="2626" extrusionOk="0">
                  <a:moveTo>
                    <a:pt x="1421" y="1"/>
                  </a:moveTo>
                  <a:cubicBezTo>
                    <a:pt x="803" y="1"/>
                    <a:pt x="253" y="440"/>
                    <a:pt x="135" y="1070"/>
                  </a:cubicBezTo>
                  <a:cubicBezTo>
                    <a:pt x="0" y="1783"/>
                    <a:pt x="469" y="2468"/>
                    <a:pt x="1182" y="2603"/>
                  </a:cubicBezTo>
                  <a:cubicBezTo>
                    <a:pt x="1264" y="2618"/>
                    <a:pt x="1346" y="2626"/>
                    <a:pt x="1427" y="2626"/>
                  </a:cubicBezTo>
                  <a:cubicBezTo>
                    <a:pt x="2045" y="2626"/>
                    <a:pt x="2596" y="2186"/>
                    <a:pt x="2714" y="1556"/>
                  </a:cubicBezTo>
                  <a:cubicBezTo>
                    <a:pt x="2850" y="843"/>
                    <a:pt x="2381" y="158"/>
                    <a:pt x="1667" y="24"/>
                  </a:cubicBezTo>
                  <a:cubicBezTo>
                    <a:pt x="1585" y="8"/>
                    <a:pt x="1502" y="1"/>
                    <a:pt x="1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1" name="Google Shape;171;p10"/>
          <p:cNvSpPr txBox="1">
            <a:spLocks noGrp="1"/>
          </p:cNvSpPr>
          <p:nvPr>
            <p:ph type="title"/>
          </p:nvPr>
        </p:nvSpPr>
        <p:spPr>
          <a:xfrm>
            <a:off x="720000" y="1443900"/>
            <a:ext cx="4260300" cy="22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5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53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53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53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53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53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53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53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None/>
              <a:defRPr sz="53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dk2"/>
        </a:solidFill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accent2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1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2">
    <p:bg>
      <p:bgPr>
        <a:solidFill>
          <a:schemeClr val="accent2"/>
        </a:solidFill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23"/>
          <p:cNvGrpSpPr/>
          <p:nvPr/>
        </p:nvGrpSpPr>
        <p:grpSpPr>
          <a:xfrm>
            <a:off x="235800" y="213550"/>
            <a:ext cx="8672393" cy="4716400"/>
            <a:chOff x="235800" y="213550"/>
            <a:chExt cx="8672393" cy="4716400"/>
          </a:xfrm>
        </p:grpSpPr>
        <p:sp>
          <p:nvSpPr>
            <p:cNvPr id="357" name="Google Shape;357;p23"/>
            <p:cNvSpPr/>
            <p:nvPr/>
          </p:nvSpPr>
          <p:spPr>
            <a:xfrm>
              <a:off x="420024" y="213550"/>
              <a:ext cx="8311596" cy="4715505"/>
            </a:xfrm>
            <a:custGeom>
              <a:avLst/>
              <a:gdLst/>
              <a:ahLst/>
              <a:cxnLst/>
              <a:rect l="l" t="t" r="r" b="b"/>
              <a:pathLst>
                <a:path w="141824" h="89559" extrusionOk="0">
                  <a:moveTo>
                    <a:pt x="9819" y="0"/>
                  </a:moveTo>
                  <a:cubicBezTo>
                    <a:pt x="4591" y="0"/>
                    <a:pt x="304" y="4267"/>
                    <a:pt x="285" y="9500"/>
                  </a:cubicBezTo>
                  <a:lnTo>
                    <a:pt x="20" y="79757"/>
                  </a:lnTo>
                  <a:cubicBezTo>
                    <a:pt x="1" y="85001"/>
                    <a:pt x="4276" y="89308"/>
                    <a:pt x="9520" y="89327"/>
                  </a:cubicBezTo>
                  <a:lnTo>
                    <a:pt x="40300" y="89442"/>
                  </a:lnTo>
                  <a:lnTo>
                    <a:pt x="135808" y="89551"/>
                  </a:lnTo>
                  <a:lnTo>
                    <a:pt x="137983" y="89559"/>
                  </a:lnTo>
                  <a:cubicBezTo>
                    <a:pt x="137987" y="89559"/>
                    <a:pt x="137992" y="89559"/>
                    <a:pt x="137996" y="89559"/>
                  </a:cubicBezTo>
                  <a:cubicBezTo>
                    <a:pt x="139922" y="89559"/>
                    <a:pt x="141502" y="87986"/>
                    <a:pt x="141510" y="86060"/>
                  </a:cubicBezTo>
                  <a:lnTo>
                    <a:pt x="141818" y="3758"/>
                  </a:lnTo>
                  <a:cubicBezTo>
                    <a:pt x="141823" y="1829"/>
                    <a:pt x="140249" y="242"/>
                    <a:pt x="138319" y="235"/>
                  </a:cubicBezTo>
                  <a:lnTo>
                    <a:pt x="136144" y="225"/>
                  </a:lnTo>
                  <a:lnTo>
                    <a:pt x="40635" y="116"/>
                  </a:lnTo>
                  <a:lnTo>
                    <a:pt x="9855" y="0"/>
                  </a:lnTo>
                  <a:cubicBezTo>
                    <a:pt x="9843" y="0"/>
                    <a:pt x="9831" y="0"/>
                    <a:pt x="9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596481" y="214234"/>
              <a:ext cx="8311713" cy="4715716"/>
            </a:xfrm>
            <a:custGeom>
              <a:avLst/>
              <a:gdLst/>
              <a:ahLst/>
              <a:cxnLst/>
              <a:rect l="l" t="t" r="r" b="b"/>
              <a:pathLst>
                <a:path w="141826" h="89563" extrusionOk="0">
                  <a:moveTo>
                    <a:pt x="9822" y="1"/>
                  </a:moveTo>
                  <a:cubicBezTo>
                    <a:pt x="4592" y="1"/>
                    <a:pt x="306" y="4268"/>
                    <a:pt x="285" y="9501"/>
                  </a:cubicBezTo>
                  <a:lnTo>
                    <a:pt x="21" y="79759"/>
                  </a:lnTo>
                  <a:cubicBezTo>
                    <a:pt x="1" y="85004"/>
                    <a:pt x="4276" y="89308"/>
                    <a:pt x="9520" y="89329"/>
                  </a:cubicBezTo>
                  <a:lnTo>
                    <a:pt x="40301" y="89445"/>
                  </a:lnTo>
                  <a:lnTo>
                    <a:pt x="135810" y="89553"/>
                  </a:lnTo>
                  <a:lnTo>
                    <a:pt x="137984" y="89562"/>
                  </a:lnTo>
                  <a:cubicBezTo>
                    <a:pt x="137988" y="89562"/>
                    <a:pt x="137993" y="89562"/>
                    <a:pt x="137997" y="89562"/>
                  </a:cubicBezTo>
                  <a:cubicBezTo>
                    <a:pt x="139924" y="89562"/>
                    <a:pt x="141504" y="87990"/>
                    <a:pt x="141511" y="86063"/>
                  </a:cubicBezTo>
                  <a:lnTo>
                    <a:pt x="141820" y="3761"/>
                  </a:lnTo>
                  <a:cubicBezTo>
                    <a:pt x="141826" y="1827"/>
                    <a:pt x="140249" y="239"/>
                    <a:pt x="138317" y="233"/>
                  </a:cubicBezTo>
                  <a:lnTo>
                    <a:pt x="136143" y="225"/>
                  </a:lnTo>
                  <a:lnTo>
                    <a:pt x="40635" y="117"/>
                  </a:lnTo>
                  <a:lnTo>
                    <a:pt x="9856" y="1"/>
                  </a:lnTo>
                  <a:cubicBezTo>
                    <a:pt x="9845" y="1"/>
                    <a:pt x="9833" y="1"/>
                    <a:pt x="9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3"/>
            <p:cNvSpPr/>
            <p:nvPr/>
          </p:nvSpPr>
          <p:spPr>
            <a:xfrm>
              <a:off x="810919" y="559949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0"/>
                  </a:moveTo>
                  <a:lnTo>
                    <a:pt x="0" y="5896"/>
                  </a:lnTo>
                  <a:lnTo>
                    <a:pt x="5897" y="5920"/>
                  </a:lnTo>
                  <a:lnTo>
                    <a:pt x="5918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3"/>
            <p:cNvSpPr/>
            <p:nvPr/>
          </p:nvSpPr>
          <p:spPr>
            <a:xfrm>
              <a:off x="250174" y="605967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5" y="0"/>
                    <a:pt x="3" y="349"/>
                    <a:pt x="2" y="782"/>
                  </a:cubicBezTo>
                  <a:cubicBezTo>
                    <a:pt x="1" y="1214"/>
                    <a:pt x="350" y="1567"/>
                    <a:pt x="783" y="1568"/>
                  </a:cubicBezTo>
                  <a:lnTo>
                    <a:pt x="13141" y="1614"/>
                  </a:lnTo>
                  <a:cubicBezTo>
                    <a:pt x="13141" y="1614"/>
                    <a:pt x="13142" y="1614"/>
                    <a:pt x="13142" y="1614"/>
                  </a:cubicBezTo>
                  <a:cubicBezTo>
                    <a:pt x="13574" y="1614"/>
                    <a:pt x="13926" y="1265"/>
                    <a:pt x="13927" y="833"/>
                  </a:cubicBezTo>
                  <a:cubicBezTo>
                    <a:pt x="13930" y="399"/>
                    <a:pt x="13579" y="47"/>
                    <a:pt x="13147" y="46"/>
                  </a:cubicBezTo>
                  <a:lnTo>
                    <a:pt x="788" y="0"/>
                  </a:lnTo>
                  <a:cubicBezTo>
                    <a:pt x="788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49700" y="738071"/>
              <a:ext cx="733397" cy="85034"/>
            </a:xfrm>
            <a:custGeom>
              <a:avLst/>
              <a:gdLst/>
              <a:ahLst/>
              <a:cxnLst/>
              <a:rect l="l" t="t" r="r" b="b"/>
              <a:pathLst>
                <a:path w="13929" h="1615" extrusionOk="0">
                  <a:moveTo>
                    <a:pt x="782" y="0"/>
                  </a:moveTo>
                  <a:cubicBezTo>
                    <a:pt x="353" y="0"/>
                    <a:pt x="3" y="350"/>
                    <a:pt x="1" y="782"/>
                  </a:cubicBezTo>
                  <a:cubicBezTo>
                    <a:pt x="0" y="1214"/>
                    <a:pt x="349" y="1566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5"/>
                    <a:pt x="13927" y="833"/>
                  </a:cubicBezTo>
                  <a:cubicBezTo>
                    <a:pt x="13929" y="400"/>
                    <a:pt x="13580" y="47"/>
                    <a:pt x="13145" y="46"/>
                  </a:cubicBezTo>
                  <a:lnTo>
                    <a:pt x="788" y="0"/>
                  </a:lnTo>
                  <a:cubicBezTo>
                    <a:pt x="786" y="0"/>
                    <a:pt x="784" y="0"/>
                    <a:pt x="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3"/>
            <p:cNvSpPr/>
            <p:nvPr/>
          </p:nvSpPr>
          <p:spPr>
            <a:xfrm>
              <a:off x="808918" y="108836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3" y="1"/>
                  </a:moveTo>
                  <a:lnTo>
                    <a:pt x="1" y="5898"/>
                  </a:lnTo>
                  <a:lnTo>
                    <a:pt x="5897" y="5920"/>
                  </a:lnTo>
                  <a:lnTo>
                    <a:pt x="5919" y="23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3"/>
            <p:cNvSpPr/>
            <p:nvPr/>
          </p:nvSpPr>
          <p:spPr>
            <a:xfrm>
              <a:off x="248173" y="1134385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4" y="0"/>
                  </a:moveTo>
                  <a:cubicBezTo>
                    <a:pt x="353" y="0"/>
                    <a:pt x="2" y="348"/>
                    <a:pt x="1" y="782"/>
                  </a:cubicBezTo>
                  <a:cubicBezTo>
                    <a:pt x="0" y="1213"/>
                    <a:pt x="349" y="1566"/>
                    <a:pt x="783" y="1568"/>
                  </a:cubicBezTo>
                  <a:lnTo>
                    <a:pt x="13141" y="1615"/>
                  </a:lnTo>
                  <a:cubicBezTo>
                    <a:pt x="13142" y="1615"/>
                    <a:pt x="13142" y="1615"/>
                    <a:pt x="13143" y="1615"/>
                  </a:cubicBezTo>
                  <a:cubicBezTo>
                    <a:pt x="13574" y="1615"/>
                    <a:pt x="13927" y="1266"/>
                    <a:pt x="13928" y="834"/>
                  </a:cubicBezTo>
                  <a:cubicBezTo>
                    <a:pt x="13930" y="399"/>
                    <a:pt x="13582" y="48"/>
                    <a:pt x="13145" y="47"/>
                  </a:cubicBezTo>
                  <a:lnTo>
                    <a:pt x="788" y="0"/>
                  </a:lnTo>
                  <a:cubicBezTo>
                    <a:pt x="787" y="0"/>
                    <a:pt x="785" y="0"/>
                    <a:pt x="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3"/>
            <p:cNvSpPr/>
            <p:nvPr/>
          </p:nvSpPr>
          <p:spPr>
            <a:xfrm>
              <a:off x="247647" y="1266594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5" y="0"/>
                  </a:moveTo>
                  <a:cubicBezTo>
                    <a:pt x="354" y="0"/>
                    <a:pt x="3" y="348"/>
                    <a:pt x="2" y="780"/>
                  </a:cubicBezTo>
                  <a:cubicBezTo>
                    <a:pt x="1" y="1212"/>
                    <a:pt x="350" y="1565"/>
                    <a:pt x="783" y="1566"/>
                  </a:cubicBezTo>
                  <a:lnTo>
                    <a:pt x="13141" y="1613"/>
                  </a:lnTo>
                  <a:cubicBezTo>
                    <a:pt x="13142" y="1613"/>
                    <a:pt x="13143" y="1613"/>
                    <a:pt x="13144" y="1613"/>
                  </a:cubicBezTo>
                  <a:cubicBezTo>
                    <a:pt x="13578" y="1613"/>
                    <a:pt x="13927" y="1265"/>
                    <a:pt x="13928" y="832"/>
                  </a:cubicBezTo>
                  <a:cubicBezTo>
                    <a:pt x="13930" y="399"/>
                    <a:pt x="13581" y="47"/>
                    <a:pt x="13146" y="47"/>
                  </a:cubicBezTo>
                  <a:lnTo>
                    <a:pt x="788" y="0"/>
                  </a:lnTo>
                  <a:cubicBezTo>
                    <a:pt x="787" y="0"/>
                    <a:pt x="786" y="0"/>
                    <a:pt x="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3"/>
            <p:cNvSpPr/>
            <p:nvPr/>
          </p:nvSpPr>
          <p:spPr>
            <a:xfrm>
              <a:off x="806970" y="1616837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8"/>
                  </a:lnTo>
                  <a:lnTo>
                    <a:pt x="5897" y="5920"/>
                  </a:lnTo>
                  <a:lnTo>
                    <a:pt x="5918" y="24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3"/>
            <p:cNvSpPr/>
            <p:nvPr/>
          </p:nvSpPr>
          <p:spPr>
            <a:xfrm>
              <a:off x="246172" y="1662802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0"/>
                  </a:moveTo>
                  <a:cubicBezTo>
                    <a:pt x="356" y="0"/>
                    <a:pt x="4" y="350"/>
                    <a:pt x="3" y="781"/>
                  </a:cubicBezTo>
                  <a:cubicBezTo>
                    <a:pt x="1" y="1214"/>
                    <a:pt x="350" y="1567"/>
                    <a:pt x="784" y="1568"/>
                  </a:cubicBezTo>
                  <a:lnTo>
                    <a:pt x="13142" y="1615"/>
                  </a:lnTo>
                  <a:cubicBezTo>
                    <a:pt x="13143" y="1615"/>
                    <a:pt x="13145" y="1615"/>
                    <a:pt x="13147" y="1615"/>
                  </a:cubicBezTo>
                  <a:cubicBezTo>
                    <a:pt x="13577" y="1615"/>
                    <a:pt x="13927" y="1265"/>
                    <a:pt x="13928" y="835"/>
                  </a:cubicBezTo>
                  <a:cubicBezTo>
                    <a:pt x="13929" y="400"/>
                    <a:pt x="13580" y="48"/>
                    <a:pt x="13147" y="47"/>
                  </a:cubicBezTo>
                  <a:lnTo>
                    <a:pt x="789" y="0"/>
                  </a:lnTo>
                  <a:cubicBezTo>
                    <a:pt x="789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3"/>
            <p:cNvSpPr/>
            <p:nvPr/>
          </p:nvSpPr>
          <p:spPr>
            <a:xfrm>
              <a:off x="245751" y="1794959"/>
              <a:ext cx="733344" cy="85034"/>
            </a:xfrm>
            <a:custGeom>
              <a:avLst/>
              <a:gdLst/>
              <a:ahLst/>
              <a:cxnLst/>
              <a:rect l="l" t="t" r="r" b="b"/>
              <a:pathLst>
                <a:path w="13928" h="1615" extrusionOk="0">
                  <a:moveTo>
                    <a:pt x="787" y="0"/>
                  </a:moveTo>
                  <a:cubicBezTo>
                    <a:pt x="355" y="0"/>
                    <a:pt x="2" y="349"/>
                    <a:pt x="1" y="782"/>
                  </a:cubicBezTo>
                  <a:cubicBezTo>
                    <a:pt x="0" y="1214"/>
                    <a:pt x="350" y="1565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3" y="1614"/>
                    <a:pt x="13144" y="1614"/>
                  </a:cubicBezTo>
                  <a:cubicBezTo>
                    <a:pt x="13575" y="1614"/>
                    <a:pt x="13926" y="1266"/>
                    <a:pt x="13927" y="834"/>
                  </a:cubicBezTo>
                  <a:cubicBezTo>
                    <a:pt x="13928" y="400"/>
                    <a:pt x="13579" y="47"/>
                    <a:pt x="13146" y="47"/>
                  </a:cubicBezTo>
                  <a:lnTo>
                    <a:pt x="789" y="0"/>
                  </a:lnTo>
                  <a:cubicBezTo>
                    <a:pt x="788" y="0"/>
                    <a:pt x="788" y="0"/>
                    <a:pt x="7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3"/>
            <p:cNvSpPr/>
            <p:nvPr/>
          </p:nvSpPr>
          <p:spPr>
            <a:xfrm>
              <a:off x="804969" y="2145307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1" y="5897"/>
                  </a:lnTo>
                  <a:lnTo>
                    <a:pt x="5896" y="5919"/>
                  </a:lnTo>
                  <a:lnTo>
                    <a:pt x="5919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3"/>
            <p:cNvSpPr/>
            <p:nvPr/>
          </p:nvSpPr>
          <p:spPr>
            <a:xfrm>
              <a:off x="244172" y="2191325"/>
              <a:ext cx="733502" cy="85034"/>
            </a:xfrm>
            <a:custGeom>
              <a:avLst/>
              <a:gdLst/>
              <a:ahLst/>
              <a:cxnLst/>
              <a:rect l="l" t="t" r="r" b="b"/>
              <a:pathLst>
                <a:path w="13931" h="1615" extrusionOk="0">
                  <a:moveTo>
                    <a:pt x="786" y="0"/>
                  </a:moveTo>
                  <a:cubicBezTo>
                    <a:pt x="353" y="0"/>
                    <a:pt x="2" y="349"/>
                    <a:pt x="1" y="780"/>
                  </a:cubicBezTo>
                  <a:cubicBezTo>
                    <a:pt x="0" y="1214"/>
                    <a:pt x="349" y="1567"/>
                    <a:pt x="783" y="1568"/>
                  </a:cubicBezTo>
                  <a:lnTo>
                    <a:pt x="13140" y="1614"/>
                  </a:lnTo>
                  <a:cubicBezTo>
                    <a:pt x="13141" y="1614"/>
                    <a:pt x="13141" y="1614"/>
                    <a:pt x="13142" y="1614"/>
                  </a:cubicBezTo>
                  <a:cubicBezTo>
                    <a:pt x="13574" y="1614"/>
                    <a:pt x="13927" y="1265"/>
                    <a:pt x="13928" y="833"/>
                  </a:cubicBezTo>
                  <a:cubicBezTo>
                    <a:pt x="13931" y="400"/>
                    <a:pt x="13581" y="48"/>
                    <a:pt x="13146" y="46"/>
                  </a:cubicBezTo>
                  <a:lnTo>
                    <a:pt x="788" y="0"/>
                  </a:lnTo>
                  <a:cubicBezTo>
                    <a:pt x="787" y="0"/>
                    <a:pt x="787" y="0"/>
                    <a:pt x="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3"/>
            <p:cNvSpPr/>
            <p:nvPr/>
          </p:nvSpPr>
          <p:spPr>
            <a:xfrm>
              <a:off x="243645" y="2323324"/>
              <a:ext cx="733555" cy="85086"/>
            </a:xfrm>
            <a:custGeom>
              <a:avLst/>
              <a:gdLst/>
              <a:ahLst/>
              <a:cxnLst/>
              <a:rect l="l" t="t" r="r" b="b"/>
              <a:pathLst>
                <a:path w="13932" h="1616" extrusionOk="0">
                  <a:moveTo>
                    <a:pt x="788" y="1"/>
                  </a:moveTo>
                  <a:cubicBezTo>
                    <a:pt x="356" y="1"/>
                    <a:pt x="4" y="350"/>
                    <a:pt x="3" y="782"/>
                  </a:cubicBezTo>
                  <a:cubicBezTo>
                    <a:pt x="1" y="1216"/>
                    <a:pt x="352" y="1568"/>
                    <a:pt x="784" y="1569"/>
                  </a:cubicBezTo>
                  <a:lnTo>
                    <a:pt x="13143" y="1616"/>
                  </a:lnTo>
                  <a:cubicBezTo>
                    <a:pt x="13144" y="1616"/>
                    <a:pt x="13145" y="1616"/>
                    <a:pt x="13146" y="1616"/>
                  </a:cubicBezTo>
                  <a:cubicBezTo>
                    <a:pt x="13577" y="1616"/>
                    <a:pt x="13928" y="1266"/>
                    <a:pt x="13929" y="835"/>
                  </a:cubicBezTo>
                  <a:cubicBezTo>
                    <a:pt x="13931" y="401"/>
                    <a:pt x="13581" y="51"/>
                    <a:pt x="13147" y="47"/>
                  </a:cubicBezTo>
                  <a:lnTo>
                    <a:pt x="789" y="1"/>
                  </a:lnTo>
                  <a:cubicBezTo>
                    <a:pt x="789" y="1"/>
                    <a:pt x="788" y="1"/>
                    <a:pt x="7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3"/>
            <p:cNvSpPr/>
            <p:nvPr/>
          </p:nvSpPr>
          <p:spPr>
            <a:xfrm>
              <a:off x="802968" y="2673830"/>
              <a:ext cx="311650" cy="311703"/>
            </a:xfrm>
            <a:custGeom>
              <a:avLst/>
              <a:gdLst/>
              <a:ahLst/>
              <a:cxnLst/>
              <a:rect l="l" t="t" r="r" b="b"/>
              <a:pathLst>
                <a:path w="5919" h="5920" extrusionOk="0">
                  <a:moveTo>
                    <a:pt x="23" y="1"/>
                  </a:moveTo>
                  <a:lnTo>
                    <a:pt x="0" y="5897"/>
                  </a:lnTo>
                  <a:lnTo>
                    <a:pt x="5898" y="5919"/>
                  </a:lnTo>
                  <a:lnTo>
                    <a:pt x="5918" y="22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3"/>
            <p:cNvSpPr/>
            <p:nvPr/>
          </p:nvSpPr>
          <p:spPr>
            <a:xfrm>
              <a:off x="242224" y="2719638"/>
              <a:ext cx="733502" cy="85139"/>
            </a:xfrm>
            <a:custGeom>
              <a:avLst/>
              <a:gdLst/>
              <a:ahLst/>
              <a:cxnLst/>
              <a:rect l="l" t="t" r="r" b="b"/>
              <a:pathLst>
                <a:path w="13931" h="1617" extrusionOk="0">
                  <a:moveTo>
                    <a:pt x="790" y="1"/>
                  </a:moveTo>
                  <a:cubicBezTo>
                    <a:pt x="356" y="1"/>
                    <a:pt x="5" y="350"/>
                    <a:pt x="2" y="782"/>
                  </a:cubicBezTo>
                  <a:cubicBezTo>
                    <a:pt x="1" y="1217"/>
                    <a:pt x="351" y="1569"/>
                    <a:pt x="783" y="1570"/>
                  </a:cubicBezTo>
                  <a:lnTo>
                    <a:pt x="13140" y="1617"/>
                  </a:lnTo>
                  <a:cubicBezTo>
                    <a:pt x="13575" y="1617"/>
                    <a:pt x="13926" y="1270"/>
                    <a:pt x="13927" y="838"/>
                  </a:cubicBezTo>
                  <a:cubicBezTo>
                    <a:pt x="13930" y="402"/>
                    <a:pt x="13580" y="51"/>
                    <a:pt x="13149" y="48"/>
                  </a:cubicBezTo>
                  <a:lnTo>
                    <a:pt x="7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3"/>
            <p:cNvSpPr/>
            <p:nvPr/>
          </p:nvSpPr>
          <p:spPr>
            <a:xfrm>
              <a:off x="241697" y="2851795"/>
              <a:ext cx="733502" cy="85086"/>
            </a:xfrm>
            <a:custGeom>
              <a:avLst/>
              <a:gdLst/>
              <a:ahLst/>
              <a:cxnLst/>
              <a:rect l="l" t="t" r="r" b="b"/>
              <a:pathLst>
                <a:path w="13931" h="1616" extrusionOk="0">
                  <a:moveTo>
                    <a:pt x="787" y="1"/>
                  </a:moveTo>
                  <a:cubicBezTo>
                    <a:pt x="354" y="1"/>
                    <a:pt x="4" y="350"/>
                    <a:pt x="2" y="783"/>
                  </a:cubicBezTo>
                  <a:cubicBezTo>
                    <a:pt x="0" y="1216"/>
                    <a:pt x="350" y="1569"/>
                    <a:pt x="784" y="1570"/>
                  </a:cubicBezTo>
                  <a:lnTo>
                    <a:pt x="13141" y="1616"/>
                  </a:lnTo>
                  <a:cubicBezTo>
                    <a:pt x="13142" y="1616"/>
                    <a:pt x="13142" y="1616"/>
                    <a:pt x="13143" y="1616"/>
                  </a:cubicBezTo>
                  <a:cubicBezTo>
                    <a:pt x="13577" y="1616"/>
                    <a:pt x="13927" y="1266"/>
                    <a:pt x="13930" y="835"/>
                  </a:cubicBezTo>
                  <a:cubicBezTo>
                    <a:pt x="13931" y="401"/>
                    <a:pt x="13582" y="49"/>
                    <a:pt x="13147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3"/>
            <p:cNvSpPr/>
            <p:nvPr/>
          </p:nvSpPr>
          <p:spPr>
            <a:xfrm>
              <a:off x="800968" y="3202195"/>
              <a:ext cx="311703" cy="311808"/>
            </a:xfrm>
            <a:custGeom>
              <a:avLst/>
              <a:gdLst/>
              <a:ahLst/>
              <a:cxnLst/>
              <a:rect l="l" t="t" r="r" b="b"/>
              <a:pathLst>
                <a:path w="5920" h="5922" extrusionOk="0">
                  <a:moveTo>
                    <a:pt x="23" y="1"/>
                  </a:moveTo>
                  <a:lnTo>
                    <a:pt x="1" y="5897"/>
                  </a:lnTo>
                  <a:lnTo>
                    <a:pt x="5898" y="5921"/>
                  </a:lnTo>
                  <a:lnTo>
                    <a:pt x="5920" y="24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3"/>
            <p:cNvSpPr/>
            <p:nvPr/>
          </p:nvSpPr>
          <p:spPr>
            <a:xfrm>
              <a:off x="240275" y="3248161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7" y="1"/>
                  </a:moveTo>
                  <a:cubicBezTo>
                    <a:pt x="353" y="1"/>
                    <a:pt x="2" y="350"/>
                    <a:pt x="1" y="782"/>
                  </a:cubicBezTo>
                  <a:cubicBezTo>
                    <a:pt x="0" y="1216"/>
                    <a:pt x="350" y="1568"/>
                    <a:pt x="783" y="1570"/>
                  </a:cubicBezTo>
                  <a:lnTo>
                    <a:pt x="13141" y="1616"/>
                  </a:lnTo>
                  <a:cubicBezTo>
                    <a:pt x="13142" y="1616"/>
                    <a:pt x="13144" y="1616"/>
                    <a:pt x="13145" y="1616"/>
                  </a:cubicBezTo>
                  <a:cubicBezTo>
                    <a:pt x="13575" y="1616"/>
                    <a:pt x="13927" y="1268"/>
                    <a:pt x="13928" y="835"/>
                  </a:cubicBezTo>
                  <a:cubicBezTo>
                    <a:pt x="13930" y="401"/>
                    <a:pt x="13581" y="50"/>
                    <a:pt x="13146" y="48"/>
                  </a:cubicBezTo>
                  <a:lnTo>
                    <a:pt x="789" y="1"/>
                  </a:lnTo>
                  <a:cubicBezTo>
                    <a:pt x="788" y="1"/>
                    <a:pt x="788" y="1"/>
                    <a:pt x="7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3"/>
            <p:cNvSpPr/>
            <p:nvPr/>
          </p:nvSpPr>
          <p:spPr>
            <a:xfrm>
              <a:off x="239749" y="3380318"/>
              <a:ext cx="733502" cy="84981"/>
            </a:xfrm>
            <a:custGeom>
              <a:avLst/>
              <a:gdLst/>
              <a:ahLst/>
              <a:cxnLst/>
              <a:rect l="l" t="t" r="r" b="b"/>
              <a:pathLst>
                <a:path w="13931" h="1614" extrusionOk="0">
                  <a:moveTo>
                    <a:pt x="783" y="1"/>
                  </a:moveTo>
                  <a:cubicBezTo>
                    <a:pt x="353" y="1"/>
                    <a:pt x="5" y="350"/>
                    <a:pt x="2" y="780"/>
                  </a:cubicBezTo>
                  <a:cubicBezTo>
                    <a:pt x="1" y="1215"/>
                    <a:pt x="351" y="1566"/>
                    <a:pt x="783" y="1569"/>
                  </a:cubicBezTo>
                  <a:lnTo>
                    <a:pt x="13141" y="1614"/>
                  </a:lnTo>
                  <a:cubicBezTo>
                    <a:pt x="13142" y="1614"/>
                    <a:pt x="13144" y="1614"/>
                    <a:pt x="13146" y="1614"/>
                  </a:cubicBezTo>
                  <a:cubicBezTo>
                    <a:pt x="13576" y="1614"/>
                    <a:pt x="13926" y="1263"/>
                    <a:pt x="13927" y="835"/>
                  </a:cubicBezTo>
                  <a:cubicBezTo>
                    <a:pt x="13930" y="400"/>
                    <a:pt x="13580" y="48"/>
                    <a:pt x="13147" y="45"/>
                  </a:cubicBezTo>
                  <a:lnTo>
                    <a:pt x="788" y="1"/>
                  </a:lnTo>
                  <a:cubicBezTo>
                    <a:pt x="787" y="1"/>
                    <a:pt x="785" y="1"/>
                    <a:pt x="7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3"/>
            <p:cNvSpPr/>
            <p:nvPr/>
          </p:nvSpPr>
          <p:spPr>
            <a:xfrm>
              <a:off x="799019" y="3730665"/>
              <a:ext cx="311650" cy="311755"/>
            </a:xfrm>
            <a:custGeom>
              <a:avLst/>
              <a:gdLst/>
              <a:ahLst/>
              <a:cxnLst/>
              <a:rect l="l" t="t" r="r" b="b"/>
              <a:pathLst>
                <a:path w="5919" h="5921" extrusionOk="0">
                  <a:moveTo>
                    <a:pt x="22" y="1"/>
                  </a:moveTo>
                  <a:lnTo>
                    <a:pt x="0" y="5897"/>
                  </a:lnTo>
                  <a:lnTo>
                    <a:pt x="5898" y="5920"/>
                  </a:lnTo>
                  <a:lnTo>
                    <a:pt x="5918" y="2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238275" y="3776578"/>
              <a:ext cx="733449" cy="85034"/>
            </a:xfrm>
            <a:custGeom>
              <a:avLst/>
              <a:gdLst/>
              <a:ahLst/>
              <a:cxnLst/>
              <a:rect l="l" t="t" r="r" b="b"/>
              <a:pathLst>
                <a:path w="13930" h="1615" extrusionOk="0">
                  <a:moveTo>
                    <a:pt x="786" y="1"/>
                  </a:moveTo>
                  <a:cubicBezTo>
                    <a:pt x="355" y="1"/>
                    <a:pt x="3" y="351"/>
                    <a:pt x="2" y="782"/>
                  </a:cubicBezTo>
                  <a:cubicBezTo>
                    <a:pt x="1" y="1215"/>
                    <a:pt x="350" y="1568"/>
                    <a:pt x="783" y="1569"/>
                  </a:cubicBezTo>
                  <a:lnTo>
                    <a:pt x="13140" y="1615"/>
                  </a:lnTo>
                  <a:cubicBezTo>
                    <a:pt x="13142" y="1615"/>
                    <a:pt x="13144" y="1615"/>
                    <a:pt x="13146" y="1615"/>
                  </a:cubicBezTo>
                  <a:cubicBezTo>
                    <a:pt x="13577" y="1615"/>
                    <a:pt x="13926" y="1267"/>
                    <a:pt x="13928" y="834"/>
                  </a:cubicBezTo>
                  <a:cubicBezTo>
                    <a:pt x="13929" y="404"/>
                    <a:pt x="13580" y="50"/>
                    <a:pt x="13147" y="48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237801" y="3908683"/>
              <a:ext cx="733449" cy="85139"/>
            </a:xfrm>
            <a:custGeom>
              <a:avLst/>
              <a:gdLst/>
              <a:ahLst/>
              <a:cxnLst/>
              <a:rect l="l" t="t" r="r" b="b"/>
              <a:pathLst>
                <a:path w="13930" h="1617" extrusionOk="0">
                  <a:moveTo>
                    <a:pt x="789" y="1"/>
                  </a:moveTo>
                  <a:cubicBezTo>
                    <a:pt x="354" y="1"/>
                    <a:pt x="2" y="350"/>
                    <a:pt x="1" y="782"/>
                  </a:cubicBezTo>
                  <a:cubicBezTo>
                    <a:pt x="0" y="1216"/>
                    <a:pt x="349" y="1569"/>
                    <a:pt x="783" y="1570"/>
                  </a:cubicBezTo>
                  <a:lnTo>
                    <a:pt x="13140" y="1617"/>
                  </a:lnTo>
                  <a:cubicBezTo>
                    <a:pt x="13141" y="1617"/>
                    <a:pt x="13141" y="1617"/>
                    <a:pt x="13142" y="1617"/>
                  </a:cubicBezTo>
                  <a:cubicBezTo>
                    <a:pt x="13575" y="1617"/>
                    <a:pt x="13926" y="1267"/>
                    <a:pt x="13927" y="835"/>
                  </a:cubicBezTo>
                  <a:cubicBezTo>
                    <a:pt x="13930" y="402"/>
                    <a:pt x="13579" y="50"/>
                    <a:pt x="13146" y="47"/>
                  </a:cubicBezTo>
                  <a:lnTo>
                    <a:pt x="7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97071" y="4259188"/>
              <a:ext cx="311650" cy="311650"/>
            </a:xfrm>
            <a:custGeom>
              <a:avLst/>
              <a:gdLst/>
              <a:ahLst/>
              <a:cxnLst/>
              <a:rect l="l" t="t" r="r" b="b"/>
              <a:pathLst>
                <a:path w="5919" h="5919" extrusionOk="0">
                  <a:moveTo>
                    <a:pt x="22" y="1"/>
                  </a:moveTo>
                  <a:lnTo>
                    <a:pt x="1" y="5896"/>
                  </a:lnTo>
                  <a:lnTo>
                    <a:pt x="5897" y="5919"/>
                  </a:lnTo>
                  <a:lnTo>
                    <a:pt x="5919" y="22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236274" y="4305048"/>
              <a:ext cx="733449" cy="85086"/>
            </a:xfrm>
            <a:custGeom>
              <a:avLst/>
              <a:gdLst/>
              <a:ahLst/>
              <a:cxnLst/>
              <a:rect l="l" t="t" r="r" b="b"/>
              <a:pathLst>
                <a:path w="13930" h="1616" extrusionOk="0">
                  <a:moveTo>
                    <a:pt x="786" y="1"/>
                  </a:moveTo>
                  <a:cubicBezTo>
                    <a:pt x="353" y="1"/>
                    <a:pt x="3" y="350"/>
                    <a:pt x="1" y="782"/>
                  </a:cubicBezTo>
                  <a:cubicBezTo>
                    <a:pt x="0" y="1215"/>
                    <a:pt x="349" y="1568"/>
                    <a:pt x="783" y="1570"/>
                  </a:cubicBezTo>
                  <a:lnTo>
                    <a:pt x="13140" y="1616"/>
                  </a:lnTo>
                  <a:cubicBezTo>
                    <a:pt x="13141" y="1616"/>
                    <a:pt x="13141" y="1616"/>
                    <a:pt x="13142" y="1616"/>
                  </a:cubicBezTo>
                  <a:cubicBezTo>
                    <a:pt x="13575" y="1616"/>
                    <a:pt x="13928" y="1267"/>
                    <a:pt x="13929" y="834"/>
                  </a:cubicBezTo>
                  <a:cubicBezTo>
                    <a:pt x="13930" y="401"/>
                    <a:pt x="13581" y="49"/>
                    <a:pt x="13146" y="49"/>
                  </a:cubicBezTo>
                  <a:lnTo>
                    <a:pt x="788" y="1"/>
                  </a:lnTo>
                  <a:cubicBezTo>
                    <a:pt x="787" y="1"/>
                    <a:pt x="786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3"/>
            <p:cNvSpPr/>
            <p:nvPr/>
          </p:nvSpPr>
          <p:spPr>
            <a:xfrm>
              <a:off x="235800" y="4437100"/>
              <a:ext cx="733449" cy="85192"/>
            </a:xfrm>
            <a:custGeom>
              <a:avLst/>
              <a:gdLst/>
              <a:ahLst/>
              <a:cxnLst/>
              <a:rect l="l" t="t" r="r" b="b"/>
              <a:pathLst>
                <a:path w="13930" h="1618" extrusionOk="0">
                  <a:moveTo>
                    <a:pt x="786" y="1"/>
                  </a:moveTo>
                  <a:cubicBezTo>
                    <a:pt x="355" y="1"/>
                    <a:pt x="3" y="349"/>
                    <a:pt x="2" y="782"/>
                  </a:cubicBezTo>
                  <a:cubicBezTo>
                    <a:pt x="1" y="1218"/>
                    <a:pt x="351" y="1568"/>
                    <a:pt x="783" y="1571"/>
                  </a:cubicBezTo>
                  <a:lnTo>
                    <a:pt x="13141" y="1618"/>
                  </a:lnTo>
                  <a:cubicBezTo>
                    <a:pt x="13142" y="1618"/>
                    <a:pt x="13143" y="1618"/>
                    <a:pt x="13144" y="1618"/>
                  </a:cubicBezTo>
                  <a:cubicBezTo>
                    <a:pt x="13576" y="1618"/>
                    <a:pt x="13927" y="1269"/>
                    <a:pt x="13928" y="836"/>
                  </a:cubicBezTo>
                  <a:cubicBezTo>
                    <a:pt x="13929" y="402"/>
                    <a:pt x="13579" y="50"/>
                    <a:pt x="13146" y="47"/>
                  </a:cubicBezTo>
                  <a:lnTo>
                    <a:pt x="788" y="1"/>
                  </a:lnTo>
                  <a:cubicBezTo>
                    <a:pt x="788" y="1"/>
                    <a:pt x="787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TITLE_AND_BODY_1">
    <p:bg>
      <p:bgPr>
        <a:solidFill>
          <a:schemeClr val="accent2"/>
        </a:solid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oogle Shape;384;p24"/>
          <p:cNvGrpSpPr/>
          <p:nvPr/>
        </p:nvGrpSpPr>
        <p:grpSpPr>
          <a:xfrm>
            <a:off x="235725" y="229350"/>
            <a:ext cx="8672400" cy="4684800"/>
            <a:chOff x="235725" y="229350"/>
            <a:chExt cx="8672400" cy="4684800"/>
          </a:xfrm>
        </p:grpSpPr>
        <p:sp>
          <p:nvSpPr>
            <p:cNvPr id="385" name="Google Shape;385;p24"/>
            <p:cNvSpPr/>
            <p:nvPr/>
          </p:nvSpPr>
          <p:spPr>
            <a:xfrm>
              <a:off x="235725" y="229350"/>
              <a:ext cx="8672400" cy="4684800"/>
            </a:xfrm>
            <a:prstGeom prst="roundRect">
              <a:avLst>
                <a:gd name="adj" fmla="val 3106"/>
              </a:avLst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408325" y="369475"/>
              <a:ext cx="8327348" cy="4404555"/>
            </a:xfrm>
            <a:custGeom>
              <a:avLst/>
              <a:gdLst/>
              <a:ahLst/>
              <a:cxnLst/>
              <a:rect l="l" t="t" r="r" b="b"/>
              <a:pathLst>
                <a:path w="275216" h="156509" extrusionOk="0">
                  <a:moveTo>
                    <a:pt x="6251" y="311"/>
                  </a:moveTo>
                  <a:lnTo>
                    <a:pt x="6251" y="6247"/>
                  </a:lnTo>
                  <a:lnTo>
                    <a:pt x="315" y="6247"/>
                  </a:lnTo>
                  <a:lnTo>
                    <a:pt x="315" y="311"/>
                  </a:lnTo>
                  <a:close/>
                  <a:moveTo>
                    <a:pt x="12498" y="311"/>
                  </a:moveTo>
                  <a:lnTo>
                    <a:pt x="12498" y="6247"/>
                  </a:lnTo>
                  <a:lnTo>
                    <a:pt x="6562" y="6247"/>
                  </a:lnTo>
                  <a:lnTo>
                    <a:pt x="6562" y="311"/>
                  </a:lnTo>
                  <a:close/>
                  <a:moveTo>
                    <a:pt x="18745" y="311"/>
                  </a:moveTo>
                  <a:lnTo>
                    <a:pt x="18745" y="6247"/>
                  </a:lnTo>
                  <a:lnTo>
                    <a:pt x="12810" y="6247"/>
                  </a:lnTo>
                  <a:lnTo>
                    <a:pt x="12810" y="311"/>
                  </a:lnTo>
                  <a:close/>
                  <a:moveTo>
                    <a:pt x="24992" y="311"/>
                  </a:moveTo>
                  <a:lnTo>
                    <a:pt x="24992" y="6247"/>
                  </a:lnTo>
                  <a:lnTo>
                    <a:pt x="19058" y="6247"/>
                  </a:lnTo>
                  <a:lnTo>
                    <a:pt x="19058" y="311"/>
                  </a:lnTo>
                  <a:close/>
                  <a:moveTo>
                    <a:pt x="31241" y="311"/>
                  </a:moveTo>
                  <a:lnTo>
                    <a:pt x="31241" y="6247"/>
                  </a:lnTo>
                  <a:lnTo>
                    <a:pt x="25305" y="6247"/>
                  </a:lnTo>
                  <a:lnTo>
                    <a:pt x="25305" y="311"/>
                  </a:lnTo>
                  <a:close/>
                  <a:moveTo>
                    <a:pt x="37489" y="311"/>
                  </a:moveTo>
                  <a:lnTo>
                    <a:pt x="37489" y="6247"/>
                  </a:lnTo>
                  <a:lnTo>
                    <a:pt x="31553" y="6247"/>
                  </a:lnTo>
                  <a:lnTo>
                    <a:pt x="31553" y="311"/>
                  </a:lnTo>
                  <a:close/>
                  <a:moveTo>
                    <a:pt x="43737" y="311"/>
                  </a:moveTo>
                  <a:lnTo>
                    <a:pt x="43737" y="6247"/>
                  </a:lnTo>
                  <a:lnTo>
                    <a:pt x="37802" y="6247"/>
                  </a:lnTo>
                  <a:lnTo>
                    <a:pt x="37802" y="311"/>
                  </a:lnTo>
                  <a:close/>
                  <a:moveTo>
                    <a:pt x="49985" y="311"/>
                  </a:moveTo>
                  <a:lnTo>
                    <a:pt x="49985" y="6247"/>
                  </a:lnTo>
                  <a:lnTo>
                    <a:pt x="44049" y="6247"/>
                  </a:lnTo>
                  <a:lnTo>
                    <a:pt x="44049" y="311"/>
                  </a:lnTo>
                  <a:close/>
                  <a:moveTo>
                    <a:pt x="56232" y="311"/>
                  </a:moveTo>
                  <a:lnTo>
                    <a:pt x="56232" y="6247"/>
                  </a:lnTo>
                  <a:lnTo>
                    <a:pt x="50296" y="6247"/>
                  </a:lnTo>
                  <a:lnTo>
                    <a:pt x="50296" y="311"/>
                  </a:lnTo>
                  <a:close/>
                  <a:moveTo>
                    <a:pt x="62480" y="311"/>
                  </a:moveTo>
                  <a:lnTo>
                    <a:pt x="62480" y="6247"/>
                  </a:lnTo>
                  <a:lnTo>
                    <a:pt x="56545" y="6247"/>
                  </a:lnTo>
                  <a:lnTo>
                    <a:pt x="56545" y="311"/>
                  </a:lnTo>
                  <a:close/>
                  <a:moveTo>
                    <a:pt x="68727" y="311"/>
                  </a:moveTo>
                  <a:lnTo>
                    <a:pt x="68727" y="6247"/>
                  </a:lnTo>
                  <a:lnTo>
                    <a:pt x="62792" y="6247"/>
                  </a:lnTo>
                  <a:lnTo>
                    <a:pt x="62792" y="311"/>
                  </a:lnTo>
                  <a:close/>
                  <a:moveTo>
                    <a:pt x="74975" y="311"/>
                  </a:moveTo>
                  <a:lnTo>
                    <a:pt x="74975" y="6247"/>
                  </a:lnTo>
                  <a:lnTo>
                    <a:pt x="69039" y="6247"/>
                  </a:lnTo>
                  <a:lnTo>
                    <a:pt x="69039" y="311"/>
                  </a:lnTo>
                  <a:close/>
                  <a:moveTo>
                    <a:pt x="81223" y="311"/>
                  </a:moveTo>
                  <a:lnTo>
                    <a:pt x="81223" y="6247"/>
                  </a:lnTo>
                  <a:lnTo>
                    <a:pt x="75286" y="6247"/>
                  </a:lnTo>
                  <a:lnTo>
                    <a:pt x="75286" y="311"/>
                  </a:lnTo>
                  <a:close/>
                  <a:moveTo>
                    <a:pt x="87470" y="311"/>
                  </a:moveTo>
                  <a:lnTo>
                    <a:pt x="87470" y="6247"/>
                  </a:lnTo>
                  <a:lnTo>
                    <a:pt x="81535" y="6247"/>
                  </a:lnTo>
                  <a:lnTo>
                    <a:pt x="81535" y="311"/>
                  </a:lnTo>
                  <a:close/>
                  <a:moveTo>
                    <a:pt x="93720" y="311"/>
                  </a:moveTo>
                  <a:lnTo>
                    <a:pt x="93720" y="6247"/>
                  </a:lnTo>
                  <a:lnTo>
                    <a:pt x="87784" y="6247"/>
                  </a:lnTo>
                  <a:lnTo>
                    <a:pt x="87784" y="311"/>
                  </a:lnTo>
                  <a:close/>
                  <a:moveTo>
                    <a:pt x="99967" y="311"/>
                  </a:moveTo>
                  <a:lnTo>
                    <a:pt x="99967" y="6247"/>
                  </a:lnTo>
                  <a:lnTo>
                    <a:pt x="94031" y="6247"/>
                  </a:lnTo>
                  <a:lnTo>
                    <a:pt x="94031" y="311"/>
                  </a:lnTo>
                  <a:close/>
                  <a:moveTo>
                    <a:pt x="106214" y="311"/>
                  </a:moveTo>
                  <a:lnTo>
                    <a:pt x="106214" y="6247"/>
                  </a:lnTo>
                  <a:lnTo>
                    <a:pt x="100280" y="6247"/>
                  </a:lnTo>
                  <a:lnTo>
                    <a:pt x="100280" y="311"/>
                  </a:lnTo>
                  <a:close/>
                  <a:moveTo>
                    <a:pt x="112461" y="311"/>
                  </a:moveTo>
                  <a:lnTo>
                    <a:pt x="112461" y="6247"/>
                  </a:lnTo>
                  <a:lnTo>
                    <a:pt x="106527" y="6247"/>
                  </a:lnTo>
                  <a:lnTo>
                    <a:pt x="106527" y="311"/>
                  </a:lnTo>
                  <a:close/>
                  <a:moveTo>
                    <a:pt x="118710" y="311"/>
                  </a:moveTo>
                  <a:lnTo>
                    <a:pt x="118710" y="6247"/>
                  </a:lnTo>
                  <a:lnTo>
                    <a:pt x="112774" y="6247"/>
                  </a:lnTo>
                  <a:lnTo>
                    <a:pt x="112774" y="311"/>
                  </a:lnTo>
                  <a:close/>
                  <a:moveTo>
                    <a:pt x="124957" y="311"/>
                  </a:moveTo>
                  <a:lnTo>
                    <a:pt x="124957" y="6247"/>
                  </a:lnTo>
                  <a:lnTo>
                    <a:pt x="119021" y="6247"/>
                  </a:lnTo>
                  <a:lnTo>
                    <a:pt x="119021" y="311"/>
                  </a:lnTo>
                  <a:close/>
                  <a:moveTo>
                    <a:pt x="131204" y="311"/>
                  </a:moveTo>
                  <a:lnTo>
                    <a:pt x="131204" y="6247"/>
                  </a:lnTo>
                  <a:lnTo>
                    <a:pt x="125270" y="6247"/>
                  </a:lnTo>
                  <a:lnTo>
                    <a:pt x="125270" y="311"/>
                  </a:lnTo>
                  <a:close/>
                  <a:moveTo>
                    <a:pt x="137451" y="311"/>
                  </a:moveTo>
                  <a:lnTo>
                    <a:pt x="137451" y="6247"/>
                  </a:lnTo>
                  <a:lnTo>
                    <a:pt x="131517" y="6247"/>
                  </a:lnTo>
                  <a:lnTo>
                    <a:pt x="131517" y="311"/>
                  </a:lnTo>
                  <a:close/>
                  <a:moveTo>
                    <a:pt x="143702" y="311"/>
                  </a:moveTo>
                  <a:lnTo>
                    <a:pt x="143702" y="6247"/>
                  </a:lnTo>
                  <a:lnTo>
                    <a:pt x="137766" y="6247"/>
                  </a:lnTo>
                  <a:lnTo>
                    <a:pt x="137766" y="311"/>
                  </a:lnTo>
                  <a:close/>
                  <a:moveTo>
                    <a:pt x="149949" y="311"/>
                  </a:moveTo>
                  <a:lnTo>
                    <a:pt x="149949" y="6247"/>
                  </a:lnTo>
                  <a:lnTo>
                    <a:pt x="144015" y="6247"/>
                  </a:lnTo>
                  <a:lnTo>
                    <a:pt x="144015" y="311"/>
                  </a:lnTo>
                  <a:close/>
                  <a:moveTo>
                    <a:pt x="156196" y="311"/>
                  </a:moveTo>
                  <a:lnTo>
                    <a:pt x="156196" y="6247"/>
                  </a:lnTo>
                  <a:lnTo>
                    <a:pt x="150262" y="6247"/>
                  </a:lnTo>
                  <a:lnTo>
                    <a:pt x="150262" y="311"/>
                  </a:lnTo>
                  <a:close/>
                  <a:moveTo>
                    <a:pt x="162445" y="311"/>
                  </a:moveTo>
                  <a:lnTo>
                    <a:pt x="162445" y="6247"/>
                  </a:lnTo>
                  <a:lnTo>
                    <a:pt x="156509" y="6247"/>
                  </a:lnTo>
                  <a:lnTo>
                    <a:pt x="156509" y="311"/>
                  </a:lnTo>
                  <a:close/>
                  <a:moveTo>
                    <a:pt x="168692" y="311"/>
                  </a:moveTo>
                  <a:lnTo>
                    <a:pt x="168692" y="6247"/>
                  </a:lnTo>
                  <a:lnTo>
                    <a:pt x="162756" y="6247"/>
                  </a:lnTo>
                  <a:lnTo>
                    <a:pt x="162756" y="311"/>
                  </a:lnTo>
                  <a:close/>
                  <a:moveTo>
                    <a:pt x="174939" y="311"/>
                  </a:moveTo>
                  <a:lnTo>
                    <a:pt x="174939" y="6247"/>
                  </a:lnTo>
                  <a:lnTo>
                    <a:pt x="169005" y="6247"/>
                  </a:lnTo>
                  <a:lnTo>
                    <a:pt x="169005" y="311"/>
                  </a:lnTo>
                  <a:close/>
                  <a:moveTo>
                    <a:pt x="181186" y="311"/>
                  </a:moveTo>
                  <a:lnTo>
                    <a:pt x="181186" y="6247"/>
                  </a:lnTo>
                  <a:lnTo>
                    <a:pt x="175252" y="6247"/>
                  </a:lnTo>
                  <a:lnTo>
                    <a:pt x="175252" y="311"/>
                  </a:lnTo>
                  <a:close/>
                  <a:moveTo>
                    <a:pt x="187435" y="311"/>
                  </a:moveTo>
                  <a:lnTo>
                    <a:pt x="187435" y="6247"/>
                  </a:lnTo>
                  <a:lnTo>
                    <a:pt x="181499" y="6247"/>
                  </a:lnTo>
                  <a:lnTo>
                    <a:pt x="181499" y="311"/>
                  </a:lnTo>
                  <a:close/>
                  <a:moveTo>
                    <a:pt x="193684" y="311"/>
                  </a:moveTo>
                  <a:lnTo>
                    <a:pt x="193684" y="6247"/>
                  </a:lnTo>
                  <a:lnTo>
                    <a:pt x="187749" y="6247"/>
                  </a:lnTo>
                  <a:lnTo>
                    <a:pt x="187749" y="311"/>
                  </a:lnTo>
                  <a:close/>
                  <a:moveTo>
                    <a:pt x="199931" y="311"/>
                  </a:moveTo>
                  <a:lnTo>
                    <a:pt x="199931" y="6247"/>
                  </a:lnTo>
                  <a:lnTo>
                    <a:pt x="193996" y="6247"/>
                  </a:lnTo>
                  <a:lnTo>
                    <a:pt x="193996" y="311"/>
                  </a:lnTo>
                  <a:close/>
                  <a:moveTo>
                    <a:pt x="206180" y="311"/>
                  </a:moveTo>
                  <a:lnTo>
                    <a:pt x="206180" y="6247"/>
                  </a:lnTo>
                  <a:lnTo>
                    <a:pt x="200244" y="6247"/>
                  </a:lnTo>
                  <a:lnTo>
                    <a:pt x="200244" y="311"/>
                  </a:lnTo>
                  <a:close/>
                  <a:moveTo>
                    <a:pt x="212427" y="311"/>
                  </a:moveTo>
                  <a:lnTo>
                    <a:pt x="212427" y="6247"/>
                  </a:lnTo>
                  <a:lnTo>
                    <a:pt x="206491" y="6247"/>
                  </a:lnTo>
                  <a:lnTo>
                    <a:pt x="206491" y="311"/>
                  </a:lnTo>
                  <a:close/>
                  <a:moveTo>
                    <a:pt x="218674" y="311"/>
                  </a:moveTo>
                  <a:lnTo>
                    <a:pt x="218674" y="6247"/>
                  </a:lnTo>
                  <a:lnTo>
                    <a:pt x="212739" y="6247"/>
                  </a:lnTo>
                  <a:lnTo>
                    <a:pt x="212739" y="311"/>
                  </a:lnTo>
                  <a:close/>
                  <a:moveTo>
                    <a:pt x="224921" y="311"/>
                  </a:moveTo>
                  <a:lnTo>
                    <a:pt x="224921" y="6247"/>
                  </a:lnTo>
                  <a:lnTo>
                    <a:pt x="218987" y="6247"/>
                  </a:lnTo>
                  <a:lnTo>
                    <a:pt x="218987" y="311"/>
                  </a:lnTo>
                  <a:close/>
                  <a:moveTo>
                    <a:pt x="231170" y="311"/>
                  </a:moveTo>
                  <a:lnTo>
                    <a:pt x="231170" y="6247"/>
                  </a:lnTo>
                  <a:lnTo>
                    <a:pt x="225234" y="6247"/>
                  </a:lnTo>
                  <a:lnTo>
                    <a:pt x="225234" y="311"/>
                  </a:lnTo>
                  <a:close/>
                  <a:moveTo>
                    <a:pt x="237417" y="311"/>
                  </a:moveTo>
                  <a:lnTo>
                    <a:pt x="237417" y="6247"/>
                  </a:lnTo>
                  <a:lnTo>
                    <a:pt x="231481" y="6247"/>
                  </a:lnTo>
                  <a:lnTo>
                    <a:pt x="231481" y="311"/>
                  </a:lnTo>
                  <a:close/>
                  <a:moveTo>
                    <a:pt x="243664" y="311"/>
                  </a:moveTo>
                  <a:lnTo>
                    <a:pt x="243664" y="6247"/>
                  </a:lnTo>
                  <a:lnTo>
                    <a:pt x="237729" y="6247"/>
                  </a:lnTo>
                  <a:lnTo>
                    <a:pt x="237729" y="311"/>
                  </a:lnTo>
                  <a:close/>
                  <a:moveTo>
                    <a:pt x="249914" y="311"/>
                  </a:moveTo>
                  <a:lnTo>
                    <a:pt x="249914" y="6247"/>
                  </a:lnTo>
                  <a:lnTo>
                    <a:pt x="243978" y="6247"/>
                  </a:lnTo>
                  <a:lnTo>
                    <a:pt x="243978" y="311"/>
                  </a:lnTo>
                  <a:close/>
                  <a:moveTo>
                    <a:pt x="256161" y="311"/>
                  </a:moveTo>
                  <a:lnTo>
                    <a:pt x="256161" y="6247"/>
                  </a:lnTo>
                  <a:lnTo>
                    <a:pt x="250225" y="6247"/>
                  </a:lnTo>
                  <a:lnTo>
                    <a:pt x="250225" y="311"/>
                  </a:lnTo>
                  <a:close/>
                  <a:moveTo>
                    <a:pt x="262409" y="311"/>
                  </a:moveTo>
                  <a:lnTo>
                    <a:pt x="262409" y="6247"/>
                  </a:lnTo>
                  <a:lnTo>
                    <a:pt x="256474" y="6247"/>
                  </a:lnTo>
                  <a:lnTo>
                    <a:pt x="256474" y="311"/>
                  </a:lnTo>
                  <a:close/>
                  <a:moveTo>
                    <a:pt x="268656" y="311"/>
                  </a:moveTo>
                  <a:lnTo>
                    <a:pt x="268656" y="6247"/>
                  </a:lnTo>
                  <a:lnTo>
                    <a:pt x="262721" y="6247"/>
                  </a:lnTo>
                  <a:lnTo>
                    <a:pt x="262721" y="311"/>
                  </a:lnTo>
                  <a:close/>
                  <a:moveTo>
                    <a:pt x="274904" y="311"/>
                  </a:moveTo>
                  <a:lnTo>
                    <a:pt x="274904" y="6247"/>
                  </a:lnTo>
                  <a:lnTo>
                    <a:pt x="268968" y="6247"/>
                  </a:lnTo>
                  <a:lnTo>
                    <a:pt x="268968" y="311"/>
                  </a:lnTo>
                  <a:close/>
                  <a:moveTo>
                    <a:pt x="6251" y="6560"/>
                  </a:moveTo>
                  <a:lnTo>
                    <a:pt x="6251" y="12494"/>
                  </a:lnTo>
                  <a:lnTo>
                    <a:pt x="315" y="12494"/>
                  </a:lnTo>
                  <a:lnTo>
                    <a:pt x="315" y="6560"/>
                  </a:lnTo>
                  <a:close/>
                  <a:moveTo>
                    <a:pt x="12498" y="6560"/>
                  </a:moveTo>
                  <a:lnTo>
                    <a:pt x="12498" y="12494"/>
                  </a:lnTo>
                  <a:lnTo>
                    <a:pt x="6562" y="12494"/>
                  </a:lnTo>
                  <a:lnTo>
                    <a:pt x="6562" y="6560"/>
                  </a:lnTo>
                  <a:close/>
                  <a:moveTo>
                    <a:pt x="18745" y="6560"/>
                  </a:moveTo>
                  <a:lnTo>
                    <a:pt x="18745" y="12494"/>
                  </a:lnTo>
                  <a:lnTo>
                    <a:pt x="12810" y="12494"/>
                  </a:lnTo>
                  <a:lnTo>
                    <a:pt x="12810" y="6560"/>
                  </a:lnTo>
                  <a:close/>
                  <a:moveTo>
                    <a:pt x="24992" y="6560"/>
                  </a:moveTo>
                  <a:lnTo>
                    <a:pt x="24992" y="12494"/>
                  </a:lnTo>
                  <a:lnTo>
                    <a:pt x="19058" y="12494"/>
                  </a:lnTo>
                  <a:lnTo>
                    <a:pt x="19058" y="6560"/>
                  </a:lnTo>
                  <a:close/>
                  <a:moveTo>
                    <a:pt x="31241" y="6560"/>
                  </a:moveTo>
                  <a:lnTo>
                    <a:pt x="31241" y="12494"/>
                  </a:lnTo>
                  <a:lnTo>
                    <a:pt x="25305" y="12494"/>
                  </a:lnTo>
                  <a:lnTo>
                    <a:pt x="25305" y="6560"/>
                  </a:lnTo>
                  <a:close/>
                  <a:moveTo>
                    <a:pt x="37489" y="6560"/>
                  </a:moveTo>
                  <a:lnTo>
                    <a:pt x="37489" y="12494"/>
                  </a:lnTo>
                  <a:lnTo>
                    <a:pt x="31553" y="12494"/>
                  </a:lnTo>
                  <a:lnTo>
                    <a:pt x="31553" y="6560"/>
                  </a:lnTo>
                  <a:close/>
                  <a:moveTo>
                    <a:pt x="43737" y="6560"/>
                  </a:moveTo>
                  <a:lnTo>
                    <a:pt x="43737" y="12494"/>
                  </a:lnTo>
                  <a:lnTo>
                    <a:pt x="37802" y="12494"/>
                  </a:lnTo>
                  <a:lnTo>
                    <a:pt x="37802" y="6560"/>
                  </a:lnTo>
                  <a:close/>
                  <a:moveTo>
                    <a:pt x="49985" y="6560"/>
                  </a:moveTo>
                  <a:lnTo>
                    <a:pt x="49985" y="12494"/>
                  </a:lnTo>
                  <a:lnTo>
                    <a:pt x="44049" y="12494"/>
                  </a:lnTo>
                  <a:lnTo>
                    <a:pt x="44049" y="6560"/>
                  </a:lnTo>
                  <a:close/>
                  <a:moveTo>
                    <a:pt x="56232" y="6560"/>
                  </a:moveTo>
                  <a:lnTo>
                    <a:pt x="56232" y="12494"/>
                  </a:lnTo>
                  <a:lnTo>
                    <a:pt x="50296" y="12494"/>
                  </a:lnTo>
                  <a:lnTo>
                    <a:pt x="50296" y="6560"/>
                  </a:lnTo>
                  <a:close/>
                  <a:moveTo>
                    <a:pt x="62480" y="6560"/>
                  </a:moveTo>
                  <a:lnTo>
                    <a:pt x="62480" y="12494"/>
                  </a:lnTo>
                  <a:lnTo>
                    <a:pt x="56545" y="12494"/>
                  </a:lnTo>
                  <a:lnTo>
                    <a:pt x="56545" y="6560"/>
                  </a:lnTo>
                  <a:close/>
                  <a:moveTo>
                    <a:pt x="68727" y="6560"/>
                  </a:moveTo>
                  <a:lnTo>
                    <a:pt x="68727" y="12494"/>
                  </a:lnTo>
                  <a:lnTo>
                    <a:pt x="62792" y="12494"/>
                  </a:lnTo>
                  <a:lnTo>
                    <a:pt x="62792" y="6560"/>
                  </a:lnTo>
                  <a:close/>
                  <a:moveTo>
                    <a:pt x="74975" y="6560"/>
                  </a:moveTo>
                  <a:lnTo>
                    <a:pt x="74975" y="12494"/>
                  </a:lnTo>
                  <a:lnTo>
                    <a:pt x="69039" y="12494"/>
                  </a:lnTo>
                  <a:lnTo>
                    <a:pt x="69039" y="6560"/>
                  </a:lnTo>
                  <a:close/>
                  <a:moveTo>
                    <a:pt x="81223" y="6560"/>
                  </a:moveTo>
                  <a:lnTo>
                    <a:pt x="81223" y="12494"/>
                  </a:lnTo>
                  <a:lnTo>
                    <a:pt x="75286" y="12494"/>
                  </a:lnTo>
                  <a:lnTo>
                    <a:pt x="75286" y="6560"/>
                  </a:lnTo>
                  <a:close/>
                  <a:moveTo>
                    <a:pt x="87470" y="6560"/>
                  </a:moveTo>
                  <a:lnTo>
                    <a:pt x="87470" y="12494"/>
                  </a:lnTo>
                  <a:lnTo>
                    <a:pt x="81535" y="12494"/>
                  </a:lnTo>
                  <a:lnTo>
                    <a:pt x="81535" y="6560"/>
                  </a:lnTo>
                  <a:close/>
                  <a:moveTo>
                    <a:pt x="93720" y="6560"/>
                  </a:moveTo>
                  <a:lnTo>
                    <a:pt x="93720" y="12494"/>
                  </a:lnTo>
                  <a:lnTo>
                    <a:pt x="87784" y="12494"/>
                  </a:lnTo>
                  <a:lnTo>
                    <a:pt x="87784" y="6560"/>
                  </a:lnTo>
                  <a:close/>
                  <a:moveTo>
                    <a:pt x="99967" y="6560"/>
                  </a:moveTo>
                  <a:lnTo>
                    <a:pt x="99967" y="12494"/>
                  </a:lnTo>
                  <a:lnTo>
                    <a:pt x="94031" y="12494"/>
                  </a:lnTo>
                  <a:lnTo>
                    <a:pt x="94031" y="6560"/>
                  </a:lnTo>
                  <a:close/>
                  <a:moveTo>
                    <a:pt x="106214" y="6560"/>
                  </a:moveTo>
                  <a:lnTo>
                    <a:pt x="106214" y="12494"/>
                  </a:lnTo>
                  <a:lnTo>
                    <a:pt x="100280" y="12494"/>
                  </a:lnTo>
                  <a:lnTo>
                    <a:pt x="100280" y="6560"/>
                  </a:lnTo>
                  <a:close/>
                  <a:moveTo>
                    <a:pt x="112461" y="6560"/>
                  </a:moveTo>
                  <a:lnTo>
                    <a:pt x="112461" y="12494"/>
                  </a:lnTo>
                  <a:lnTo>
                    <a:pt x="106527" y="12494"/>
                  </a:lnTo>
                  <a:lnTo>
                    <a:pt x="106527" y="6560"/>
                  </a:lnTo>
                  <a:close/>
                  <a:moveTo>
                    <a:pt x="118710" y="6560"/>
                  </a:moveTo>
                  <a:lnTo>
                    <a:pt x="118710" y="12494"/>
                  </a:lnTo>
                  <a:lnTo>
                    <a:pt x="112774" y="12494"/>
                  </a:lnTo>
                  <a:lnTo>
                    <a:pt x="112774" y="6560"/>
                  </a:lnTo>
                  <a:close/>
                  <a:moveTo>
                    <a:pt x="124957" y="6560"/>
                  </a:moveTo>
                  <a:lnTo>
                    <a:pt x="124957" y="12494"/>
                  </a:lnTo>
                  <a:lnTo>
                    <a:pt x="119021" y="12494"/>
                  </a:lnTo>
                  <a:lnTo>
                    <a:pt x="119021" y="6560"/>
                  </a:lnTo>
                  <a:close/>
                  <a:moveTo>
                    <a:pt x="131204" y="6560"/>
                  </a:moveTo>
                  <a:lnTo>
                    <a:pt x="131204" y="12494"/>
                  </a:lnTo>
                  <a:lnTo>
                    <a:pt x="125270" y="12494"/>
                  </a:lnTo>
                  <a:lnTo>
                    <a:pt x="125270" y="6560"/>
                  </a:lnTo>
                  <a:close/>
                  <a:moveTo>
                    <a:pt x="137451" y="6560"/>
                  </a:moveTo>
                  <a:lnTo>
                    <a:pt x="137451" y="12494"/>
                  </a:lnTo>
                  <a:lnTo>
                    <a:pt x="131517" y="12494"/>
                  </a:lnTo>
                  <a:lnTo>
                    <a:pt x="131517" y="6560"/>
                  </a:lnTo>
                  <a:close/>
                  <a:moveTo>
                    <a:pt x="143702" y="6560"/>
                  </a:moveTo>
                  <a:lnTo>
                    <a:pt x="143702" y="12494"/>
                  </a:lnTo>
                  <a:lnTo>
                    <a:pt x="137766" y="12494"/>
                  </a:lnTo>
                  <a:lnTo>
                    <a:pt x="137766" y="6560"/>
                  </a:lnTo>
                  <a:close/>
                  <a:moveTo>
                    <a:pt x="149949" y="6560"/>
                  </a:moveTo>
                  <a:lnTo>
                    <a:pt x="149949" y="12494"/>
                  </a:lnTo>
                  <a:lnTo>
                    <a:pt x="144015" y="12494"/>
                  </a:lnTo>
                  <a:lnTo>
                    <a:pt x="144015" y="6560"/>
                  </a:lnTo>
                  <a:close/>
                  <a:moveTo>
                    <a:pt x="156196" y="6560"/>
                  </a:moveTo>
                  <a:lnTo>
                    <a:pt x="156196" y="12494"/>
                  </a:lnTo>
                  <a:lnTo>
                    <a:pt x="150262" y="12494"/>
                  </a:lnTo>
                  <a:lnTo>
                    <a:pt x="150262" y="6560"/>
                  </a:lnTo>
                  <a:close/>
                  <a:moveTo>
                    <a:pt x="162445" y="6560"/>
                  </a:moveTo>
                  <a:lnTo>
                    <a:pt x="162445" y="12494"/>
                  </a:lnTo>
                  <a:lnTo>
                    <a:pt x="156509" y="12494"/>
                  </a:lnTo>
                  <a:lnTo>
                    <a:pt x="156509" y="6560"/>
                  </a:lnTo>
                  <a:close/>
                  <a:moveTo>
                    <a:pt x="168692" y="6560"/>
                  </a:moveTo>
                  <a:lnTo>
                    <a:pt x="168692" y="12494"/>
                  </a:lnTo>
                  <a:lnTo>
                    <a:pt x="162756" y="12494"/>
                  </a:lnTo>
                  <a:lnTo>
                    <a:pt x="162756" y="6560"/>
                  </a:lnTo>
                  <a:close/>
                  <a:moveTo>
                    <a:pt x="174939" y="6560"/>
                  </a:moveTo>
                  <a:lnTo>
                    <a:pt x="174939" y="12494"/>
                  </a:lnTo>
                  <a:lnTo>
                    <a:pt x="169005" y="12494"/>
                  </a:lnTo>
                  <a:lnTo>
                    <a:pt x="169005" y="6560"/>
                  </a:lnTo>
                  <a:close/>
                  <a:moveTo>
                    <a:pt x="181186" y="6560"/>
                  </a:moveTo>
                  <a:lnTo>
                    <a:pt x="181186" y="12494"/>
                  </a:lnTo>
                  <a:lnTo>
                    <a:pt x="175252" y="12494"/>
                  </a:lnTo>
                  <a:lnTo>
                    <a:pt x="175252" y="6560"/>
                  </a:lnTo>
                  <a:close/>
                  <a:moveTo>
                    <a:pt x="187435" y="6560"/>
                  </a:moveTo>
                  <a:lnTo>
                    <a:pt x="187435" y="12494"/>
                  </a:lnTo>
                  <a:lnTo>
                    <a:pt x="181499" y="12494"/>
                  </a:lnTo>
                  <a:lnTo>
                    <a:pt x="181499" y="6560"/>
                  </a:lnTo>
                  <a:close/>
                  <a:moveTo>
                    <a:pt x="193684" y="6560"/>
                  </a:moveTo>
                  <a:lnTo>
                    <a:pt x="193684" y="12494"/>
                  </a:lnTo>
                  <a:lnTo>
                    <a:pt x="187749" y="12494"/>
                  </a:lnTo>
                  <a:lnTo>
                    <a:pt x="187749" y="6560"/>
                  </a:lnTo>
                  <a:close/>
                  <a:moveTo>
                    <a:pt x="199931" y="6560"/>
                  </a:moveTo>
                  <a:lnTo>
                    <a:pt x="199931" y="12494"/>
                  </a:lnTo>
                  <a:lnTo>
                    <a:pt x="193996" y="12494"/>
                  </a:lnTo>
                  <a:lnTo>
                    <a:pt x="193996" y="6560"/>
                  </a:lnTo>
                  <a:close/>
                  <a:moveTo>
                    <a:pt x="206180" y="6560"/>
                  </a:moveTo>
                  <a:lnTo>
                    <a:pt x="206180" y="12494"/>
                  </a:lnTo>
                  <a:lnTo>
                    <a:pt x="200244" y="12494"/>
                  </a:lnTo>
                  <a:lnTo>
                    <a:pt x="200244" y="6560"/>
                  </a:lnTo>
                  <a:close/>
                  <a:moveTo>
                    <a:pt x="212427" y="6560"/>
                  </a:moveTo>
                  <a:lnTo>
                    <a:pt x="212427" y="12494"/>
                  </a:lnTo>
                  <a:lnTo>
                    <a:pt x="206491" y="12494"/>
                  </a:lnTo>
                  <a:lnTo>
                    <a:pt x="206491" y="6560"/>
                  </a:lnTo>
                  <a:close/>
                  <a:moveTo>
                    <a:pt x="218674" y="6560"/>
                  </a:moveTo>
                  <a:lnTo>
                    <a:pt x="218674" y="12494"/>
                  </a:lnTo>
                  <a:lnTo>
                    <a:pt x="212739" y="12494"/>
                  </a:lnTo>
                  <a:lnTo>
                    <a:pt x="212739" y="6560"/>
                  </a:lnTo>
                  <a:close/>
                  <a:moveTo>
                    <a:pt x="224921" y="6560"/>
                  </a:moveTo>
                  <a:lnTo>
                    <a:pt x="224921" y="12494"/>
                  </a:lnTo>
                  <a:lnTo>
                    <a:pt x="218987" y="12494"/>
                  </a:lnTo>
                  <a:lnTo>
                    <a:pt x="218987" y="6560"/>
                  </a:lnTo>
                  <a:close/>
                  <a:moveTo>
                    <a:pt x="231170" y="6560"/>
                  </a:moveTo>
                  <a:lnTo>
                    <a:pt x="231170" y="12494"/>
                  </a:lnTo>
                  <a:lnTo>
                    <a:pt x="225234" y="12494"/>
                  </a:lnTo>
                  <a:lnTo>
                    <a:pt x="225234" y="6560"/>
                  </a:lnTo>
                  <a:close/>
                  <a:moveTo>
                    <a:pt x="237417" y="6560"/>
                  </a:moveTo>
                  <a:lnTo>
                    <a:pt x="237417" y="12494"/>
                  </a:lnTo>
                  <a:lnTo>
                    <a:pt x="231481" y="12494"/>
                  </a:lnTo>
                  <a:lnTo>
                    <a:pt x="231481" y="6560"/>
                  </a:lnTo>
                  <a:close/>
                  <a:moveTo>
                    <a:pt x="243664" y="6560"/>
                  </a:moveTo>
                  <a:lnTo>
                    <a:pt x="243664" y="12494"/>
                  </a:lnTo>
                  <a:lnTo>
                    <a:pt x="237729" y="12494"/>
                  </a:lnTo>
                  <a:lnTo>
                    <a:pt x="237729" y="6560"/>
                  </a:lnTo>
                  <a:close/>
                  <a:moveTo>
                    <a:pt x="249914" y="6560"/>
                  </a:moveTo>
                  <a:lnTo>
                    <a:pt x="249914" y="12494"/>
                  </a:lnTo>
                  <a:lnTo>
                    <a:pt x="243978" y="12494"/>
                  </a:lnTo>
                  <a:lnTo>
                    <a:pt x="243978" y="6560"/>
                  </a:lnTo>
                  <a:close/>
                  <a:moveTo>
                    <a:pt x="256161" y="6560"/>
                  </a:moveTo>
                  <a:lnTo>
                    <a:pt x="256161" y="12494"/>
                  </a:lnTo>
                  <a:lnTo>
                    <a:pt x="250225" y="12494"/>
                  </a:lnTo>
                  <a:lnTo>
                    <a:pt x="250225" y="6560"/>
                  </a:lnTo>
                  <a:close/>
                  <a:moveTo>
                    <a:pt x="262409" y="6560"/>
                  </a:moveTo>
                  <a:lnTo>
                    <a:pt x="262409" y="12494"/>
                  </a:lnTo>
                  <a:lnTo>
                    <a:pt x="256474" y="12494"/>
                  </a:lnTo>
                  <a:lnTo>
                    <a:pt x="256474" y="6560"/>
                  </a:lnTo>
                  <a:close/>
                  <a:moveTo>
                    <a:pt x="268656" y="6560"/>
                  </a:moveTo>
                  <a:lnTo>
                    <a:pt x="268656" y="12494"/>
                  </a:lnTo>
                  <a:lnTo>
                    <a:pt x="262721" y="12494"/>
                  </a:lnTo>
                  <a:lnTo>
                    <a:pt x="262721" y="6560"/>
                  </a:lnTo>
                  <a:close/>
                  <a:moveTo>
                    <a:pt x="274904" y="6560"/>
                  </a:moveTo>
                  <a:lnTo>
                    <a:pt x="274904" y="12494"/>
                  </a:lnTo>
                  <a:lnTo>
                    <a:pt x="268968" y="12494"/>
                  </a:lnTo>
                  <a:lnTo>
                    <a:pt x="268968" y="6560"/>
                  </a:lnTo>
                  <a:close/>
                  <a:moveTo>
                    <a:pt x="6251" y="12807"/>
                  </a:moveTo>
                  <a:lnTo>
                    <a:pt x="6251" y="18742"/>
                  </a:lnTo>
                  <a:lnTo>
                    <a:pt x="315" y="18742"/>
                  </a:lnTo>
                  <a:lnTo>
                    <a:pt x="315" y="12807"/>
                  </a:lnTo>
                  <a:close/>
                  <a:moveTo>
                    <a:pt x="12498" y="12807"/>
                  </a:moveTo>
                  <a:lnTo>
                    <a:pt x="12498" y="18742"/>
                  </a:lnTo>
                  <a:lnTo>
                    <a:pt x="6562" y="18742"/>
                  </a:lnTo>
                  <a:lnTo>
                    <a:pt x="6562" y="12807"/>
                  </a:lnTo>
                  <a:close/>
                  <a:moveTo>
                    <a:pt x="18745" y="12807"/>
                  </a:moveTo>
                  <a:lnTo>
                    <a:pt x="18745" y="18742"/>
                  </a:lnTo>
                  <a:lnTo>
                    <a:pt x="12810" y="18742"/>
                  </a:lnTo>
                  <a:lnTo>
                    <a:pt x="12810" y="12807"/>
                  </a:lnTo>
                  <a:close/>
                  <a:moveTo>
                    <a:pt x="24992" y="12807"/>
                  </a:moveTo>
                  <a:lnTo>
                    <a:pt x="24992" y="18742"/>
                  </a:lnTo>
                  <a:lnTo>
                    <a:pt x="19058" y="18742"/>
                  </a:lnTo>
                  <a:lnTo>
                    <a:pt x="19058" y="12807"/>
                  </a:lnTo>
                  <a:close/>
                  <a:moveTo>
                    <a:pt x="31241" y="12807"/>
                  </a:moveTo>
                  <a:lnTo>
                    <a:pt x="31241" y="18742"/>
                  </a:lnTo>
                  <a:lnTo>
                    <a:pt x="25305" y="18742"/>
                  </a:lnTo>
                  <a:lnTo>
                    <a:pt x="25305" y="12807"/>
                  </a:lnTo>
                  <a:close/>
                  <a:moveTo>
                    <a:pt x="37489" y="12807"/>
                  </a:moveTo>
                  <a:lnTo>
                    <a:pt x="37489" y="18742"/>
                  </a:lnTo>
                  <a:lnTo>
                    <a:pt x="31553" y="18742"/>
                  </a:lnTo>
                  <a:lnTo>
                    <a:pt x="31553" y="12807"/>
                  </a:lnTo>
                  <a:close/>
                  <a:moveTo>
                    <a:pt x="43737" y="12807"/>
                  </a:moveTo>
                  <a:lnTo>
                    <a:pt x="43737" y="18742"/>
                  </a:lnTo>
                  <a:lnTo>
                    <a:pt x="37802" y="18742"/>
                  </a:lnTo>
                  <a:lnTo>
                    <a:pt x="37802" y="12807"/>
                  </a:lnTo>
                  <a:close/>
                  <a:moveTo>
                    <a:pt x="49985" y="12807"/>
                  </a:moveTo>
                  <a:lnTo>
                    <a:pt x="49985" y="18742"/>
                  </a:lnTo>
                  <a:lnTo>
                    <a:pt x="44049" y="18742"/>
                  </a:lnTo>
                  <a:lnTo>
                    <a:pt x="44049" y="12807"/>
                  </a:lnTo>
                  <a:close/>
                  <a:moveTo>
                    <a:pt x="56232" y="12807"/>
                  </a:moveTo>
                  <a:lnTo>
                    <a:pt x="56232" y="18742"/>
                  </a:lnTo>
                  <a:lnTo>
                    <a:pt x="50296" y="18742"/>
                  </a:lnTo>
                  <a:lnTo>
                    <a:pt x="50296" y="12807"/>
                  </a:lnTo>
                  <a:close/>
                  <a:moveTo>
                    <a:pt x="62480" y="12807"/>
                  </a:moveTo>
                  <a:lnTo>
                    <a:pt x="62480" y="18742"/>
                  </a:lnTo>
                  <a:lnTo>
                    <a:pt x="56545" y="18742"/>
                  </a:lnTo>
                  <a:lnTo>
                    <a:pt x="56545" y="12807"/>
                  </a:lnTo>
                  <a:close/>
                  <a:moveTo>
                    <a:pt x="68727" y="12807"/>
                  </a:moveTo>
                  <a:lnTo>
                    <a:pt x="68727" y="18742"/>
                  </a:lnTo>
                  <a:lnTo>
                    <a:pt x="62792" y="18742"/>
                  </a:lnTo>
                  <a:lnTo>
                    <a:pt x="62792" y="12807"/>
                  </a:lnTo>
                  <a:close/>
                  <a:moveTo>
                    <a:pt x="74975" y="12807"/>
                  </a:moveTo>
                  <a:lnTo>
                    <a:pt x="74975" y="18742"/>
                  </a:lnTo>
                  <a:lnTo>
                    <a:pt x="69039" y="18742"/>
                  </a:lnTo>
                  <a:lnTo>
                    <a:pt x="69039" y="12807"/>
                  </a:lnTo>
                  <a:close/>
                  <a:moveTo>
                    <a:pt x="81223" y="12807"/>
                  </a:moveTo>
                  <a:lnTo>
                    <a:pt x="81223" y="18742"/>
                  </a:lnTo>
                  <a:lnTo>
                    <a:pt x="75286" y="18742"/>
                  </a:lnTo>
                  <a:lnTo>
                    <a:pt x="75286" y="12807"/>
                  </a:lnTo>
                  <a:close/>
                  <a:moveTo>
                    <a:pt x="87470" y="12807"/>
                  </a:moveTo>
                  <a:lnTo>
                    <a:pt x="87470" y="18742"/>
                  </a:lnTo>
                  <a:lnTo>
                    <a:pt x="81535" y="18742"/>
                  </a:lnTo>
                  <a:lnTo>
                    <a:pt x="81535" y="12807"/>
                  </a:lnTo>
                  <a:close/>
                  <a:moveTo>
                    <a:pt x="93720" y="12807"/>
                  </a:moveTo>
                  <a:lnTo>
                    <a:pt x="93720" y="18742"/>
                  </a:lnTo>
                  <a:lnTo>
                    <a:pt x="87784" y="18742"/>
                  </a:lnTo>
                  <a:lnTo>
                    <a:pt x="87784" y="12807"/>
                  </a:lnTo>
                  <a:close/>
                  <a:moveTo>
                    <a:pt x="99967" y="12807"/>
                  </a:moveTo>
                  <a:lnTo>
                    <a:pt x="99967" y="18742"/>
                  </a:lnTo>
                  <a:lnTo>
                    <a:pt x="94031" y="18742"/>
                  </a:lnTo>
                  <a:lnTo>
                    <a:pt x="94031" y="12807"/>
                  </a:lnTo>
                  <a:close/>
                  <a:moveTo>
                    <a:pt x="106214" y="12807"/>
                  </a:moveTo>
                  <a:lnTo>
                    <a:pt x="106214" y="18742"/>
                  </a:lnTo>
                  <a:lnTo>
                    <a:pt x="100280" y="18742"/>
                  </a:lnTo>
                  <a:lnTo>
                    <a:pt x="100280" y="12807"/>
                  </a:lnTo>
                  <a:close/>
                  <a:moveTo>
                    <a:pt x="112461" y="12807"/>
                  </a:moveTo>
                  <a:lnTo>
                    <a:pt x="112461" y="18742"/>
                  </a:lnTo>
                  <a:lnTo>
                    <a:pt x="106527" y="18742"/>
                  </a:lnTo>
                  <a:lnTo>
                    <a:pt x="106527" y="12807"/>
                  </a:lnTo>
                  <a:close/>
                  <a:moveTo>
                    <a:pt x="118710" y="12807"/>
                  </a:moveTo>
                  <a:lnTo>
                    <a:pt x="118710" y="18742"/>
                  </a:lnTo>
                  <a:lnTo>
                    <a:pt x="112774" y="18742"/>
                  </a:lnTo>
                  <a:lnTo>
                    <a:pt x="112774" y="12807"/>
                  </a:lnTo>
                  <a:close/>
                  <a:moveTo>
                    <a:pt x="124957" y="12807"/>
                  </a:moveTo>
                  <a:lnTo>
                    <a:pt x="124957" y="18742"/>
                  </a:lnTo>
                  <a:lnTo>
                    <a:pt x="119021" y="18742"/>
                  </a:lnTo>
                  <a:lnTo>
                    <a:pt x="119021" y="12807"/>
                  </a:lnTo>
                  <a:close/>
                  <a:moveTo>
                    <a:pt x="131204" y="12807"/>
                  </a:moveTo>
                  <a:lnTo>
                    <a:pt x="131204" y="18742"/>
                  </a:lnTo>
                  <a:lnTo>
                    <a:pt x="125270" y="18742"/>
                  </a:lnTo>
                  <a:lnTo>
                    <a:pt x="125270" y="12807"/>
                  </a:lnTo>
                  <a:close/>
                  <a:moveTo>
                    <a:pt x="137451" y="12807"/>
                  </a:moveTo>
                  <a:lnTo>
                    <a:pt x="137451" y="18742"/>
                  </a:lnTo>
                  <a:lnTo>
                    <a:pt x="131517" y="18742"/>
                  </a:lnTo>
                  <a:lnTo>
                    <a:pt x="131517" y="12807"/>
                  </a:lnTo>
                  <a:close/>
                  <a:moveTo>
                    <a:pt x="143702" y="12807"/>
                  </a:moveTo>
                  <a:lnTo>
                    <a:pt x="143702" y="18742"/>
                  </a:lnTo>
                  <a:lnTo>
                    <a:pt x="137766" y="18742"/>
                  </a:lnTo>
                  <a:lnTo>
                    <a:pt x="137766" y="12807"/>
                  </a:lnTo>
                  <a:close/>
                  <a:moveTo>
                    <a:pt x="149949" y="12807"/>
                  </a:moveTo>
                  <a:lnTo>
                    <a:pt x="149949" y="18742"/>
                  </a:lnTo>
                  <a:lnTo>
                    <a:pt x="144015" y="18742"/>
                  </a:lnTo>
                  <a:lnTo>
                    <a:pt x="144015" y="12807"/>
                  </a:lnTo>
                  <a:close/>
                  <a:moveTo>
                    <a:pt x="156196" y="12807"/>
                  </a:moveTo>
                  <a:lnTo>
                    <a:pt x="156196" y="18742"/>
                  </a:lnTo>
                  <a:lnTo>
                    <a:pt x="150262" y="18742"/>
                  </a:lnTo>
                  <a:lnTo>
                    <a:pt x="150262" y="12807"/>
                  </a:lnTo>
                  <a:close/>
                  <a:moveTo>
                    <a:pt x="162445" y="12807"/>
                  </a:moveTo>
                  <a:lnTo>
                    <a:pt x="162445" y="18742"/>
                  </a:lnTo>
                  <a:lnTo>
                    <a:pt x="156509" y="18742"/>
                  </a:lnTo>
                  <a:lnTo>
                    <a:pt x="156509" y="12807"/>
                  </a:lnTo>
                  <a:close/>
                  <a:moveTo>
                    <a:pt x="168692" y="12807"/>
                  </a:moveTo>
                  <a:lnTo>
                    <a:pt x="168692" y="18742"/>
                  </a:lnTo>
                  <a:lnTo>
                    <a:pt x="162756" y="18742"/>
                  </a:lnTo>
                  <a:lnTo>
                    <a:pt x="162756" y="12807"/>
                  </a:lnTo>
                  <a:close/>
                  <a:moveTo>
                    <a:pt x="174939" y="12807"/>
                  </a:moveTo>
                  <a:lnTo>
                    <a:pt x="174939" y="18742"/>
                  </a:lnTo>
                  <a:lnTo>
                    <a:pt x="169005" y="18742"/>
                  </a:lnTo>
                  <a:lnTo>
                    <a:pt x="169005" y="12807"/>
                  </a:lnTo>
                  <a:close/>
                  <a:moveTo>
                    <a:pt x="181186" y="12807"/>
                  </a:moveTo>
                  <a:lnTo>
                    <a:pt x="181186" y="18742"/>
                  </a:lnTo>
                  <a:lnTo>
                    <a:pt x="175252" y="18742"/>
                  </a:lnTo>
                  <a:lnTo>
                    <a:pt x="175252" y="12807"/>
                  </a:lnTo>
                  <a:close/>
                  <a:moveTo>
                    <a:pt x="187435" y="12807"/>
                  </a:moveTo>
                  <a:lnTo>
                    <a:pt x="187435" y="18742"/>
                  </a:lnTo>
                  <a:lnTo>
                    <a:pt x="181499" y="18742"/>
                  </a:lnTo>
                  <a:lnTo>
                    <a:pt x="181499" y="12807"/>
                  </a:lnTo>
                  <a:close/>
                  <a:moveTo>
                    <a:pt x="193684" y="12807"/>
                  </a:moveTo>
                  <a:lnTo>
                    <a:pt x="193684" y="18742"/>
                  </a:lnTo>
                  <a:lnTo>
                    <a:pt x="187749" y="18742"/>
                  </a:lnTo>
                  <a:lnTo>
                    <a:pt x="187749" y="12807"/>
                  </a:lnTo>
                  <a:close/>
                  <a:moveTo>
                    <a:pt x="199931" y="12807"/>
                  </a:moveTo>
                  <a:lnTo>
                    <a:pt x="199931" y="18742"/>
                  </a:lnTo>
                  <a:lnTo>
                    <a:pt x="193996" y="18742"/>
                  </a:lnTo>
                  <a:lnTo>
                    <a:pt x="193996" y="12807"/>
                  </a:lnTo>
                  <a:close/>
                  <a:moveTo>
                    <a:pt x="206180" y="12807"/>
                  </a:moveTo>
                  <a:lnTo>
                    <a:pt x="206180" y="18742"/>
                  </a:lnTo>
                  <a:lnTo>
                    <a:pt x="200244" y="18742"/>
                  </a:lnTo>
                  <a:lnTo>
                    <a:pt x="200244" y="12807"/>
                  </a:lnTo>
                  <a:close/>
                  <a:moveTo>
                    <a:pt x="212427" y="12807"/>
                  </a:moveTo>
                  <a:lnTo>
                    <a:pt x="212427" y="18742"/>
                  </a:lnTo>
                  <a:lnTo>
                    <a:pt x="206491" y="18742"/>
                  </a:lnTo>
                  <a:lnTo>
                    <a:pt x="206491" y="12807"/>
                  </a:lnTo>
                  <a:close/>
                  <a:moveTo>
                    <a:pt x="218674" y="12807"/>
                  </a:moveTo>
                  <a:lnTo>
                    <a:pt x="218674" y="18742"/>
                  </a:lnTo>
                  <a:lnTo>
                    <a:pt x="212739" y="18742"/>
                  </a:lnTo>
                  <a:lnTo>
                    <a:pt x="212739" y="12807"/>
                  </a:lnTo>
                  <a:close/>
                  <a:moveTo>
                    <a:pt x="224921" y="12807"/>
                  </a:moveTo>
                  <a:lnTo>
                    <a:pt x="224921" y="18742"/>
                  </a:lnTo>
                  <a:lnTo>
                    <a:pt x="218987" y="18742"/>
                  </a:lnTo>
                  <a:lnTo>
                    <a:pt x="218987" y="12807"/>
                  </a:lnTo>
                  <a:close/>
                  <a:moveTo>
                    <a:pt x="231170" y="12807"/>
                  </a:moveTo>
                  <a:lnTo>
                    <a:pt x="231170" y="18742"/>
                  </a:lnTo>
                  <a:lnTo>
                    <a:pt x="225234" y="18742"/>
                  </a:lnTo>
                  <a:lnTo>
                    <a:pt x="225234" y="12807"/>
                  </a:lnTo>
                  <a:close/>
                  <a:moveTo>
                    <a:pt x="237417" y="12807"/>
                  </a:moveTo>
                  <a:lnTo>
                    <a:pt x="237417" y="18742"/>
                  </a:lnTo>
                  <a:lnTo>
                    <a:pt x="231481" y="18742"/>
                  </a:lnTo>
                  <a:lnTo>
                    <a:pt x="231481" y="12807"/>
                  </a:lnTo>
                  <a:close/>
                  <a:moveTo>
                    <a:pt x="243664" y="12807"/>
                  </a:moveTo>
                  <a:lnTo>
                    <a:pt x="243664" y="18742"/>
                  </a:lnTo>
                  <a:lnTo>
                    <a:pt x="237729" y="18742"/>
                  </a:lnTo>
                  <a:lnTo>
                    <a:pt x="237729" y="12807"/>
                  </a:lnTo>
                  <a:close/>
                  <a:moveTo>
                    <a:pt x="249914" y="12807"/>
                  </a:moveTo>
                  <a:lnTo>
                    <a:pt x="249914" y="18742"/>
                  </a:lnTo>
                  <a:lnTo>
                    <a:pt x="243978" y="18742"/>
                  </a:lnTo>
                  <a:lnTo>
                    <a:pt x="243978" y="12807"/>
                  </a:lnTo>
                  <a:close/>
                  <a:moveTo>
                    <a:pt x="256161" y="12807"/>
                  </a:moveTo>
                  <a:lnTo>
                    <a:pt x="256161" y="18742"/>
                  </a:lnTo>
                  <a:lnTo>
                    <a:pt x="250225" y="18742"/>
                  </a:lnTo>
                  <a:lnTo>
                    <a:pt x="250225" y="12807"/>
                  </a:lnTo>
                  <a:close/>
                  <a:moveTo>
                    <a:pt x="262409" y="12807"/>
                  </a:moveTo>
                  <a:lnTo>
                    <a:pt x="262409" y="18742"/>
                  </a:lnTo>
                  <a:lnTo>
                    <a:pt x="256474" y="18742"/>
                  </a:lnTo>
                  <a:lnTo>
                    <a:pt x="256474" y="12807"/>
                  </a:lnTo>
                  <a:close/>
                  <a:moveTo>
                    <a:pt x="268656" y="12807"/>
                  </a:moveTo>
                  <a:lnTo>
                    <a:pt x="268656" y="18742"/>
                  </a:lnTo>
                  <a:lnTo>
                    <a:pt x="262721" y="18742"/>
                  </a:lnTo>
                  <a:lnTo>
                    <a:pt x="262721" y="12807"/>
                  </a:lnTo>
                  <a:close/>
                  <a:moveTo>
                    <a:pt x="274904" y="12807"/>
                  </a:moveTo>
                  <a:lnTo>
                    <a:pt x="274904" y="18742"/>
                  </a:lnTo>
                  <a:lnTo>
                    <a:pt x="268968" y="18742"/>
                  </a:lnTo>
                  <a:lnTo>
                    <a:pt x="268968" y="12807"/>
                  </a:lnTo>
                  <a:close/>
                  <a:moveTo>
                    <a:pt x="6251" y="19054"/>
                  </a:moveTo>
                  <a:lnTo>
                    <a:pt x="6251" y="24990"/>
                  </a:lnTo>
                  <a:lnTo>
                    <a:pt x="315" y="24990"/>
                  </a:lnTo>
                  <a:lnTo>
                    <a:pt x="315" y="19054"/>
                  </a:lnTo>
                  <a:close/>
                  <a:moveTo>
                    <a:pt x="12498" y="19054"/>
                  </a:moveTo>
                  <a:lnTo>
                    <a:pt x="12498" y="24990"/>
                  </a:lnTo>
                  <a:lnTo>
                    <a:pt x="6562" y="24990"/>
                  </a:lnTo>
                  <a:lnTo>
                    <a:pt x="6562" y="19054"/>
                  </a:lnTo>
                  <a:close/>
                  <a:moveTo>
                    <a:pt x="18745" y="19054"/>
                  </a:moveTo>
                  <a:lnTo>
                    <a:pt x="18745" y="24990"/>
                  </a:lnTo>
                  <a:lnTo>
                    <a:pt x="12810" y="24990"/>
                  </a:lnTo>
                  <a:lnTo>
                    <a:pt x="12810" y="19054"/>
                  </a:lnTo>
                  <a:close/>
                  <a:moveTo>
                    <a:pt x="24992" y="19054"/>
                  </a:moveTo>
                  <a:lnTo>
                    <a:pt x="24992" y="24990"/>
                  </a:lnTo>
                  <a:lnTo>
                    <a:pt x="19058" y="24990"/>
                  </a:lnTo>
                  <a:lnTo>
                    <a:pt x="19058" y="19054"/>
                  </a:lnTo>
                  <a:close/>
                  <a:moveTo>
                    <a:pt x="31241" y="19054"/>
                  </a:moveTo>
                  <a:lnTo>
                    <a:pt x="31241" y="24990"/>
                  </a:lnTo>
                  <a:lnTo>
                    <a:pt x="25305" y="24990"/>
                  </a:lnTo>
                  <a:lnTo>
                    <a:pt x="25305" y="19054"/>
                  </a:lnTo>
                  <a:close/>
                  <a:moveTo>
                    <a:pt x="37489" y="19054"/>
                  </a:moveTo>
                  <a:lnTo>
                    <a:pt x="37489" y="24990"/>
                  </a:lnTo>
                  <a:lnTo>
                    <a:pt x="31553" y="24990"/>
                  </a:lnTo>
                  <a:lnTo>
                    <a:pt x="31553" y="19054"/>
                  </a:lnTo>
                  <a:close/>
                  <a:moveTo>
                    <a:pt x="43737" y="19054"/>
                  </a:moveTo>
                  <a:lnTo>
                    <a:pt x="43737" y="24990"/>
                  </a:lnTo>
                  <a:lnTo>
                    <a:pt x="37802" y="24990"/>
                  </a:lnTo>
                  <a:lnTo>
                    <a:pt x="37802" y="19054"/>
                  </a:lnTo>
                  <a:close/>
                  <a:moveTo>
                    <a:pt x="49985" y="19054"/>
                  </a:moveTo>
                  <a:lnTo>
                    <a:pt x="49985" y="24990"/>
                  </a:lnTo>
                  <a:lnTo>
                    <a:pt x="44049" y="24990"/>
                  </a:lnTo>
                  <a:lnTo>
                    <a:pt x="44049" y="19054"/>
                  </a:lnTo>
                  <a:close/>
                  <a:moveTo>
                    <a:pt x="56232" y="19054"/>
                  </a:moveTo>
                  <a:lnTo>
                    <a:pt x="56232" y="24990"/>
                  </a:lnTo>
                  <a:lnTo>
                    <a:pt x="50296" y="24990"/>
                  </a:lnTo>
                  <a:lnTo>
                    <a:pt x="50296" y="19054"/>
                  </a:lnTo>
                  <a:close/>
                  <a:moveTo>
                    <a:pt x="62480" y="19054"/>
                  </a:moveTo>
                  <a:lnTo>
                    <a:pt x="62480" y="24990"/>
                  </a:lnTo>
                  <a:lnTo>
                    <a:pt x="56545" y="24990"/>
                  </a:lnTo>
                  <a:lnTo>
                    <a:pt x="56545" y="19054"/>
                  </a:lnTo>
                  <a:close/>
                  <a:moveTo>
                    <a:pt x="68727" y="19054"/>
                  </a:moveTo>
                  <a:lnTo>
                    <a:pt x="68727" y="24990"/>
                  </a:lnTo>
                  <a:lnTo>
                    <a:pt x="62792" y="24990"/>
                  </a:lnTo>
                  <a:lnTo>
                    <a:pt x="62792" y="19054"/>
                  </a:lnTo>
                  <a:close/>
                  <a:moveTo>
                    <a:pt x="74975" y="19054"/>
                  </a:moveTo>
                  <a:lnTo>
                    <a:pt x="74975" y="24990"/>
                  </a:lnTo>
                  <a:lnTo>
                    <a:pt x="69039" y="24990"/>
                  </a:lnTo>
                  <a:lnTo>
                    <a:pt x="69039" y="19054"/>
                  </a:lnTo>
                  <a:close/>
                  <a:moveTo>
                    <a:pt x="81223" y="19054"/>
                  </a:moveTo>
                  <a:lnTo>
                    <a:pt x="81223" y="24990"/>
                  </a:lnTo>
                  <a:lnTo>
                    <a:pt x="75286" y="24990"/>
                  </a:lnTo>
                  <a:lnTo>
                    <a:pt x="75286" y="19054"/>
                  </a:lnTo>
                  <a:close/>
                  <a:moveTo>
                    <a:pt x="87470" y="19054"/>
                  </a:moveTo>
                  <a:lnTo>
                    <a:pt x="87470" y="24990"/>
                  </a:lnTo>
                  <a:lnTo>
                    <a:pt x="81535" y="24990"/>
                  </a:lnTo>
                  <a:lnTo>
                    <a:pt x="81535" y="19054"/>
                  </a:lnTo>
                  <a:close/>
                  <a:moveTo>
                    <a:pt x="93720" y="19054"/>
                  </a:moveTo>
                  <a:lnTo>
                    <a:pt x="93720" y="24990"/>
                  </a:lnTo>
                  <a:lnTo>
                    <a:pt x="87784" y="24990"/>
                  </a:lnTo>
                  <a:lnTo>
                    <a:pt x="87784" y="19054"/>
                  </a:lnTo>
                  <a:close/>
                  <a:moveTo>
                    <a:pt x="99967" y="19054"/>
                  </a:moveTo>
                  <a:lnTo>
                    <a:pt x="99967" y="24990"/>
                  </a:lnTo>
                  <a:lnTo>
                    <a:pt x="94031" y="24990"/>
                  </a:lnTo>
                  <a:lnTo>
                    <a:pt x="94031" y="19054"/>
                  </a:lnTo>
                  <a:close/>
                  <a:moveTo>
                    <a:pt x="106214" y="19054"/>
                  </a:moveTo>
                  <a:lnTo>
                    <a:pt x="106214" y="24990"/>
                  </a:lnTo>
                  <a:lnTo>
                    <a:pt x="100280" y="24990"/>
                  </a:lnTo>
                  <a:lnTo>
                    <a:pt x="100280" y="19054"/>
                  </a:lnTo>
                  <a:close/>
                  <a:moveTo>
                    <a:pt x="112461" y="19054"/>
                  </a:moveTo>
                  <a:lnTo>
                    <a:pt x="112461" y="24990"/>
                  </a:lnTo>
                  <a:lnTo>
                    <a:pt x="106527" y="24990"/>
                  </a:lnTo>
                  <a:lnTo>
                    <a:pt x="106527" y="19054"/>
                  </a:lnTo>
                  <a:close/>
                  <a:moveTo>
                    <a:pt x="118710" y="19054"/>
                  </a:moveTo>
                  <a:lnTo>
                    <a:pt x="118710" y="24990"/>
                  </a:lnTo>
                  <a:lnTo>
                    <a:pt x="112774" y="24990"/>
                  </a:lnTo>
                  <a:lnTo>
                    <a:pt x="112774" y="19054"/>
                  </a:lnTo>
                  <a:close/>
                  <a:moveTo>
                    <a:pt x="124957" y="19054"/>
                  </a:moveTo>
                  <a:lnTo>
                    <a:pt x="124957" y="24990"/>
                  </a:lnTo>
                  <a:lnTo>
                    <a:pt x="119021" y="24990"/>
                  </a:lnTo>
                  <a:lnTo>
                    <a:pt x="119021" y="19054"/>
                  </a:lnTo>
                  <a:close/>
                  <a:moveTo>
                    <a:pt x="131204" y="19054"/>
                  </a:moveTo>
                  <a:lnTo>
                    <a:pt x="131204" y="24990"/>
                  </a:lnTo>
                  <a:lnTo>
                    <a:pt x="125270" y="24990"/>
                  </a:lnTo>
                  <a:lnTo>
                    <a:pt x="125270" y="19054"/>
                  </a:lnTo>
                  <a:close/>
                  <a:moveTo>
                    <a:pt x="137451" y="19054"/>
                  </a:moveTo>
                  <a:lnTo>
                    <a:pt x="137451" y="24990"/>
                  </a:lnTo>
                  <a:lnTo>
                    <a:pt x="131517" y="24990"/>
                  </a:lnTo>
                  <a:lnTo>
                    <a:pt x="131517" y="19054"/>
                  </a:lnTo>
                  <a:close/>
                  <a:moveTo>
                    <a:pt x="143702" y="19054"/>
                  </a:moveTo>
                  <a:lnTo>
                    <a:pt x="143702" y="24990"/>
                  </a:lnTo>
                  <a:lnTo>
                    <a:pt x="137766" y="24990"/>
                  </a:lnTo>
                  <a:lnTo>
                    <a:pt x="137766" y="19054"/>
                  </a:lnTo>
                  <a:close/>
                  <a:moveTo>
                    <a:pt x="149949" y="19054"/>
                  </a:moveTo>
                  <a:lnTo>
                    <a:pt x="149949" y="24990"/>
                  </a:lnTo>
                  <a:lnTo>
                    <a:pt x="144015" y="24990"/>
                  </a:lnTo>
                  <a:lnTo>
                    <a:pt x="144015" y="19054"/>
                  </a:lnTo>
                  <a:close/>
                  <a:moveTo>
                    <a:pt x="156196" y="19054"/>
                  </a:moveTo>
                  <a:lnTo>
                    <a:pt x="156196" y="24990"/>
                  </a:lnTo>
                  <a:lnTo>
                    <a:pt x="150262" y="24990"/>
                  </a:lnTo>
                  <a:lnTo>
                    <a:pt x="150262" y="19054"/>
                  </a:lnTo>
                  <a:close/>
                  <a:moveTo>
                    <a:pt x="162445" y="19054"/>
                  </a:moveTo>
                  <a:lnTo>
                    <a:pt x="162445" y="24990"/>
                  </a:lnTo>
                  <a:lnTo>
                    <a:pt x="156509" y="24990"/>
                  </a:lnTo>
                  <a:lnTo>
                    <a:pt x="156509" y="19054"/>
                  </a:lnTo>
                  <a:close/>
                  <a:moveTo>
                    <a:pt x="168692" y="19054"/>
                  </a:moveTo>
                  <a:lnTo>
                    <a:pt x="168692" y="24990"/>
                  </a:lnTo>
                  <a:lnTo>
                    <a:pt x="162756" y="24990"/>
                  </a:lnTo>
                  <a:lnTo>
                    <a:pt x="162756" y="19054"/>
                  </a:lnTo>
                  <a:close/>
                  <a:moveTo>
                    <a:pt x="174939" y="19054"/>
                  </a:moveTo>
                  <a:lnTo>
                    <a:pt x="174939" y="24990"/>
                  </a:lnTo>
                  <a:lnTo>
                    <a:pt x="169005" y="24990"/>
                  </a:lnTo>
                  <a:lnTo>
                    <a:pt x="169005" y="19054"/>
                  </a:lnTo>
                  <a:close/>
                  <a:moveTo>
                    <a:pt x="181186" y="19054"/>
                  </a:moveTo>
                  <a:lnTo>
                    <a:pt x="181186" y="24990"/>
                  </a:lnTo>
                  <a:lnTo>
                    <a:pt x="175252" y="24990"/>
                  </a:lnTo>
                  <a:lnTo>
                    <a:pt x="175252" y="19054"/>
                  </a:lnTo>
                  <a:close/>
                  <a:moveTo>
                    <a:pt x="187435" y="19054"/>
                  </a:moveTo>
                  <a:lnTo>
                    <a:pt x="187435" y="24990"/>
                  </a:lnTo>
                  <a:lnTo>
                    <a:pt x="181499" y="24990"/>
                  </a:lnTo>
                  <a:lnTo>
                    <a:pt x="181499" y="19054"/>
                  </a:lnTo>
                  <a:close/>
                  <a:moveTo>
                    <a:pt x="193684" y="19054"/>
                  </a:moveTo>
                  <a:lnTo>
                    <a:pt x="193684" y="24990"/>
                  </a:lnTo>
                  <a:lnTo>
                    <a:pt x="187749" y="24990"/>
                  </a:lnTo>
                  <a:lnTo>
                    <a:pt x="187749" y="19054"/>
                  </a:lnTo>
                  <a:close/>
                  <a:moveTo>
                    <a:pt x="199931" y="19054"/>
                  </a:moveTo>
                  <a:lnTo>
                    <a:pt x="199931" y="24990"/>
                  </a:lnTo>
                  <a:lnTo>
                    <a:pt x="193996" y="24990"/>
                  </a:lnTo>
                  <a:lnTo>
                    <a:pt x="193996" y="19054"/>
                  </a:lnTo>
                  <a:close/>
                  <a:moveTo>
                    <a:pt x="206180" y="19054"/>
                  </a:moveTo>
                  <a:lnTo>
                    <a:pt x="206180" y="24990"/>
                  </a:lnTo>
                  <a:lnTo>
                    <a:pt x="200244" y="24990"/>
                  </a:lnTo>
                  <a:lnTo>
                    <a:pt x="200244" y="19054"/>
                  </a:lnTo>
                  <a:close/>
                  <a:moveTo>
                    <a:pt x="212427" y="19054"/>
                  </a:moveTo>
                  <a:lnTo>
                    <a:pt x="212427" y="24990"/>
                  </a:lnTo>
                  <a:lnTo>
                    <a:pt x="206491" y="24990"/>
                  </a:lnTo>
                  <a:lnTo>
                    <a:pt x="206491" y="19054"/>
                  </a:lnTo>
                  <a:close/>
                  <a:moveTo>
                    <a:pt x="218674" y="19054"/>
                  </a:moveTo>
                  <a:lnTo>
                    <a:pt x="218674" y="24990"/>
                  </a:lnTo>
                  <a:lnTo>
                    <a:pt x="212739" y="24990"/>
                  </a:lnTo>
                  <a:lnTo>
                    <a:pt x="212739" y="19054"/>
                  </a:lnTo>
                  <a:close/>
                  <a:moveTo>
                    <a:pt x="224921" y="19054"/>
                  </a:moveTo>
                  <a:lnTo>
                    <a:pt x="224921" y="24990"/>
                  </a:lnTo>
                  <a:lnTo>
                    <a:pt x="218987" y="24990"/>
                  </a:lnTo>
                  <a:lnTo>
                    <a:pt x="218987" y="19054"/>
                  </a:lnTo>
                  <a:close/>
                  <a:moveTo>
                    <a:pt x="231170" y="19054"/>
                  </a:moveTo>
                  <a:lnTo>
                    <a:pt x="231170" y="24990"/>
                  </a:lnTo>
                  <a:lnTo>
                    <a:pt x="225234" y="24990"/>
                  </a:lnTo>
                  <a:lnTo>
                    <a:pt x="225234" y="19054"/>
                  </a:lnTo>
                  <a:close/>
                  <a:moveTo>
                    <a:pt x="237417" y="19054"/>
                  </a:moveTo>
                  <a:lnTo>
                    <a:pt x="237417" y="24990"/>
                  </a:lnTo>
                  <a:lnTo>
                    <a:pt x="231481" y="24990"/>
                  </a:lnTo>
                  <a:lnTo>
                    <a:pt x="231481" y="19054"/>
                  </a:lnTo>
                  <a:close/>
                  <a:moveTo>
                    <a:pt x="243664" y="19054"/>
                  </a:moveTo>
                  <a:lnTo>
                    <a:pt x="243664" y="24990"/>
                  </a:lnTo>
                  <a:lnTo>
                    <a:pt x="237729" y="24990"/>
                  </a:lnTo>
                  <a:lnTo>
                    <a:pt x="237729" y="19054"/>
                  </a:lnTo>
                  <a:close/>
                  <a:moveTo>
                    <a:pt x="249911" y="19054"/>
                  </a:moveTo>
                  <a:lnTo>
                    <a:pt x="249911" y="24990"/>
                  </a:lnTo>
                  <a:lnTo>
                    <a:pt x="243977" y="24990"/>
                  </a:lnTo>
                  <a:lnTo>
                    <a:pt x="243977" y="19054"/>
                  </a:lnTo>
                  <a:close/>
                  <a:moveTo>
                    <a:pt x="256161" y="19054"/>
                  </a:moveTo>
                  <a:lnTo>
                    <a:pt x="256161" y="24990"/>
                  </a:lnTo>
                  <a:lnTo>
                    <a:pt x="250225" y="24990"/>
                  </a:lnTo>
                  <a:lnTo>
                    <a:pt x="250225" y="19054"/>
                  </a:lnTo>
                  <a:close/>
                  <a:moveTo>
                    <a:pt x="262409" y="19054"/>
                  </a:moveTo>
                  <a:lnTo>
                    <a:pt x="262409" y="24990"/>
                  </a:lnTo>
                  <a:lnTo>
                    <a:pt x="256474" y="24990"/>
                  </a:lnTo>
                  <a:lnTo>
                    <a:pt x="256474" y="19054"/>
                  </a:lnTo>
                  <a:close/>
                  <a:moveTo>
                    <a:pt x="268656" y="19054"/>
                  </a:moveTo>
                  <a:lnTo>
                    <a:pt x="268656" y="24990"/>
                  </a:lnTo>
                  <a:lnTo>
                    <a:pt x="262721" y="24990"/>
                  </a:lnTo>
                  <a:lnTo>
                    <a:pt x="262721" y="19054"/>
                  </a:lnTo>
                  <a:close/>
                  <a:moveTo>
                    <a:pt x="274904" y="19054"/>
                  </a:moveTo>
                  <a:lnTo>
                    <a:pt x="274904" y="24990"/>
                  </a:lnTo>
                  <a:lnTo>
                    <a:pt x="268968" y="24990"/>
                  </a:lnTo>
                  <a:lnTo>
                    <a:pt x="268968" y="19054"/>
                  </a:lnTo>
                  <a:close/>
                  <a:moveTo>
                    <a:pt x="6251" y="25301"/>
                  </a:moveTo>
                  <a:lnTo>
                    <a:pt x="6251" y="31237"/>
                  </a:lnTo>
                  <a:lnTo>
                    <a:pt x="315" y="31237"/>
                  </a:lnTo>
                  <a:lnTo>
                    <a:pt x="315" y="25301"/>
                  </a:lnTo>
                  <a:close/>
                  <a:moveTo>
                    <a:pt x="12498" y="25301"/>
                  </a:moveTo>
                  <a:lnTo>
                    <a:pt x="12498" y="31237"/>
                  </a:lnTo>
                  <a:lnTo>
                    <a:pt x="6562" y="31237"/>
                  </a:lnTo>
                  <a:lnTo>
                    <a:pt x="6562" y="25301"/>
                  </a:lnTo>
                  <a:close/>
                  <a:moveTo>
                    <a:pt x="18745" y="25301"/>
                  </a:moveTo>
                  <a:lnTo>
                    <a:pt x="18745" y="31237"/>
                  </a:lnTo>
                  <a:lnTo>
                    <a:pt x="12810" y="31237"/>
                  </a:lnTo>
                  <a:lnTo>
                    <a:pt x="12810" y="25301"/>
                  </a:lnTo>
                  <a:close/>
                  <a:moveTo>
                    <a:pt x="24992" y="25301"/>
                  </a:moveTo>
                  <a:lnTo>
                    <a:pt x="24992" y="31237"/>
                  </a:lnTo>
                  <a:lnTo>
                    <a:pt x="19058" y="31237"/>
                  </a:lnTo>
                  <a:lnTo>
                    <a:pt x="19058" y="25301"/>
                  </a:lnTo>
                  <a:close/>
                  <a:moveTo>
                    <a:pt x="31241" y="25301"/>
                  </a:moveTo>
                  <a:lnTo>
                    <a:pt x="31241" y="31237"/>
                  </a:lnTo>
                  <a:lnTo>
                    <a:pt x="25305" y="31237"/>
                  </a:lnTo>
                  <a:lnTo>
                    <a:pt x="25305" y="25301"/>
                  </a:lnTo>
                  <a:close/>
                  <a:moveTo>
                    <a:pt x="37489" y="25301"/>
                  </a:moveTo>
                  <a:lnTo>
                    <a:pt x="37489" y="31237"/>
                  </a:lnTo>
                  <a:lnTo>
                    <a:pt x="31553" y="31237"/>
                  </a:lnTo>
                  <a:lnTo>
                    <a:pt x="31553" y="25301"/>
                  </a:lnTo>
                  <a:close/>
                  <a:moveTo>
                    <a:pt x="43737" y="25301"/>
                  </a:moveTo>
                  <a:lnTo>
                    <a:pt x="43737" y="31237"/>
                  </a:lnTo>
                  <a:lnTo>
                    <a:pt x="37802" y="31237"/>
                  </a:lnTo>
                  <a:lnTo>
                    <a:pt x="37802" y="25301"/>
                  </a:lnTo>
                  <a:close/>
                  <a:moveTo>
                    <a:pt x="49985" y="25301"/>
                  </a:moveTo>
                  <a:lnTo>
                    <a:pt x="49985" y="31237"/>
                  </a:lnTo>
                  <a:lnTo>
                    <a:pt x="44049" y="31237"/>
                  </a:lnTo>
                  <a:lnTo>
                    <a:pt x="44049" y="25301"/>
                  </a:lnTo>
                  <a:close/>
                  <a:moveTo>
                    <a:pt x="56232" y="25301"/>
                  </a:moveTo>
                  <a:lnTo>
                    <a:pt x="56232" y="31237"/>
                  </a:lnTo>
                  <a:lnTo>
                    <a:pt x="50296" y="31237"/>
                  </a:lnTo>
                  <a:lnTo>
                    <a:pt x="50296" y="25301"/>
                  </a:lnTo>
                  <a:close/>
                  <a:moveTo>
                    <a:pt x="62480" y="25301"/>
                  </a:moveTo>
                  <a:lnTo>
                    <a:pt x="62480" y="31237"/>
                  </a:lnTo>
                  <a:lnTo>
                    <a:pt x="56545" y="31237"/>
                  </a:lnTo>
                  <a:lnTo>
                    <a:pt x="56545" y="25301"/>
                  </a:lnTo>
                  <a:close/>
                  <a:moveTo>
                    <a:pt x="68727" y="25301"/>
                  </a:moveTo>
                  <a:lnTo>
                    <a:pt x="68727" y="31237"/>
                  </a:lnTo>
                  <a:lnTo>
                    <a:pt x="62792" y="31237"/>
                  </a:lnTo>
                  <a:lnTo>
                    <a:pt x="62792" y="25301"/>
                  </a:lnTo>
                  <a:close/>
                  <a:moveTo>
                    <a:pt x="74975" y="25301"/>
                  </a:moveTo>
                  <a:lnTo>
                    <a:pt x="74975" y="31237"/>
                  </a:lnTo>
                  <a:lnTo>
                    <a:pt x="69039" y="31237"/>
                  </a:lnTo>
                  <a:lnTo>
                    <a:pt x="69039" y="25301"/>
                  </a:lnTo>
                  <a:close/>
                  <a:moveTo>
                    <a:pt x="81223" y="25301"/>
                  </a:moveTo>
                  <a:lnTo>
                    <a:pt x="81223" y="31237"/>
                  </a:lnTo>
                  <a:lnTo>
                    <a:pt x="75286" y="31237"/>
                  </a:lnTo>
                  <a:lnTo>
                    <a:pt x="75286" y="25301"/>
                  </a:lnTo>
                  <a:close/>
                  <a:moveTo>
                    <a:pt x="87470" y="25301"/>
                  </a:moveTo>
                  <a:lnTo>
                    <a:pt x="87470" y="31237"/>
                  </a:lnTo>
                  <a:lnTo>
                    <a:pt x="81535" y="31237"/>
                  </a:lnTo>
                  <a:lnTo>
                    <a:pt x="81535" y="25301"/>
                  </a:lnTo>
                  <a:close/>
                  <a:moveTo>
                    <a:pt x="93720" y="25301"/>
                  </a:moveTo>
                  <a:lnTo>
                    <a:pt x="93720" y="31237"/>
                  </a:lnTo>
                  <a:lnTo>
                    <a:pt x="87784" y="31237"/>
                  </a:lnTo>
                  <a:lnTo>
                    <a:pt x="87784" y="25301"/>
                  </a:lnTo>
                  <a:close/>
                  <a:moveTo>
                    <a:pt x="99967" y="25301"/>
                  </a:moveTo>
                  <a:lnTo>
                    <a:pt x="99967" y="31237"/>
                  </a:lnTo>
                  <a:lnTo>
                    <a:pt x="94031" y="31237"/>
                  </a:lnTo>
                  <a:lnTo>
                    <a:pt x="94031" y="25301"/>
                  </a:lnTo>
                  <a:close/>
                  <a:moveTo>
                    <a:pt x="106214" y="25301"/>
                  </a:moveTo>
                  <a:lnTo>
                    <a:pt x="106214" y="31237"/>
                  </a:lnTo>
                  <a:lnTo>
                    <a:pt x="100280" y="31237"/>
                  </a:lnTo>
                  <a:lnTo>
                    <a:pt x="100280" y="25301"/>
                  </a:lnTo>
                  <a:close/>
                  <a:moveTo>
                    <a:pt x="112461" y="25301"/>
                  </a:moveTo>
                  <a:lnTo>
                    <a:pt x="112461" y="31237"/>
                  </a:lnTo>
                  <a:lnTo>
                    <a:pt x="106527" y="31237"/>
                  </a:lnTo>
                  <a:lnTo>
                    <a:pt x="106527" y="25301"/>
                  </a:lnTo>
                  <a:close/>
                  <a:moveTo>
                    <a:pt x="118710" y="25301"/>
                  </a:moveTo>
                  <a:lnTo>
                    <a:pt x="118710" y="31237"/>
                  </a:lnTo>
                  <a:lnTo>
                    <a:pt x="112774" y="31237"/>
                  </a:lnTo>
                  <a:lnTo>
                    <a:pt x="112774" y="25301"/>
                  </a:lnTo>
                  <a:close/>
                  <a:moveTo>
                    <a:pt x="124957" y="25301"/>
                  </a:moveTo>
                  <a:lnTo>
                    <a:pt x="124957" y="31237"/>
                  </a:lnTo>
                  <a:lnTo>
                    <a:pt x="119021" y="31237"/>
                  </a:lnTo>
                  <a:lnTo>
                    <a:pt x="119021" y="25301"/>
                  </a:lnTo>
                  <a:close/>
                  <a:moveTo>
                    <a:pt x="131204" y="25301"/>
                  </a:moveTo>
                  <a:lnTo>
                    <a:pt x="131204" y="31237"/>
                  </a:lnTo>
                  <a:lnTo>
                    <a:pt x="125270" y="31237"/>
                  </a:lnTo>
                  <a:lnTo>
                    <a:pt x="125270" y="25301"/>
                  </a:lnTo>
                  <a:close/>
                  <a:moveTo>
                    <a:pt x="137451" y="25301"/>
                  </a:moveTo>
                  <a:lnTo>
                    <a:pt x="137451" y="31237"/>
                  </a:lnTo>
                  <a:lnTo>
                    <a:pt x="131517" y="31237"/>
                  </a:lnTo>
                  <a:lnTo>
                    <a:pt x="131517" y="25301"/>
                  </a:lnTo>
                  <a:close/>
                  <a:moveTo>
                    <a:pt x="143702" y="25301"/>
                  </a:moveTo>
                  <a:lnTo>
                    <a:pt x="143702" y="31237"/>
                  </a:lnTo>
                  <a:lnTo>
                    <a:pt x="137766" y="31237"/>
                  </a:lnTo>
                  <a:lnTo>
                    <a:pt x="137766" y="25301"/>
                  </a:lnTo>
                  <a:close/>
                  <a:moveTo>
                    <a:pt x="149949" y="25301"/>
                  </a:moveTo>
                  <a:lnTo>
                    <a:pt x="149949" y="31237"/>
                  </a:lnTo>
                  <a:lnTo>
                    <a:pt x="144015" y="31237"/>
                  </a:lnTo>
                  <a:lnTo>
                    <a:pt x="144015" y="25301"/>
                  </a:lnTo>
                  <a:close/>
                  <a:moveTo>
                    <a:pt x="156196" y="25301"/>
                  </a:moveTo>
                  <a:lnTo>
                    <a:pt x="156196" y="31237"/>
                  </a:lnTo>
                  <a:lnTo>
                    <a:pt x="150262" y="31237"/>
                  </a:lnTo>
                  <a:lnTo>
                    <a:pt x="150262" y="25301"/>
                  </a:lnTo>
                  <a:close/>
                  <a:moveTo>
                    <a:pt x="162445" y="25301"/>
                  </a:moveTo>
                  <a:lnTo>
                    <a:pt x="162445" y="31237"/>
                  </a:lnTo>
                  <a:lnTo>
                    <a:pt x="156509" y="31237"/>
                  </a:lnTo>
                  <a:lnTo>
                    <a:pt x="156509" y="25301"/>
                  </a:lnTo>
                  <a:close/>
                  <a:moveTo>
                    <a:pt x="168692" y="25301"/>
                  </a:moveTo>
                  <a:lnTo>
                    <a:pt x="168692" y="31237"/>
                  </a:lnTo>
                  <a:lnTo>
                    <a:pt x="162756" y="31237"/>
                  </a:lnTo>
                  <a:lnTo>
                    <a:pt x="162756" y="25301"/>
                  </a:lnTo>
                  <a:close/>
                  <a:moveTo>
                    <a:pt x="174939" y="25301"/>
                  </a:moveTo>
                  <a:lnTo>
                    <a:pt x="174939" y="31237"/>
                  </a:lnTo>
                  <a:lnTo>
                    <a:pt x="169005" y="31237"/>
                  </a:lnTo>
                  <a:lnTo>
                    <a:pt x="169005" y="25301"/>
                  </a:lnTo>
                  <a:close/>
                  <a:moveTo>
                    <a:pt x="181186" y="25301"/>
                  </a:moveTo>
                  <a:lnTo>
                    <a:pt x="181186" y="31237"/>
                  </a:lnTo>
                  <a:lnTo>
                    <a:pt x="175252" y="31237"/>
                  </a:lnTo>
                  <a:lnTo>
                    <a:pt x="175252" y="25301"/>
                  </a:lnTo>
                  <a:close/>
                  <a:moveTo>
                    <a:pt x="187435" y="25301"/>
                  </a:moveTo>
                  <a:lnTo>
                    <a:pt x="187435" y="31237"/>
                  </a:lnTo>
                  <a:lnTo>
                    <a:pt x="181499" y="31237"/>
                  </a:lnTo>
                  <a:lnTo>
                    <a:pt x="181499" y="25301"/>
                  </a:lnTo>
                  <a:close/>
                  <a:moveTo>
                    <a:pt x="193684" y="25301"/>
                  </a:moveTo>
                  <a:lnTo>
                    <a:pt x="193684" y="31237"/>
                  </a:lnTo>
                  <a:lnTo>
                    <a:pt x="187749" y="31237"/>
                  </a:lnTo>
                  <a:lnTo>
                    <a:pt x="187749" y="25301"/>
                  </a:lnTo>
                  <a:close/>
                  <a:moveTo>
                    <a:pt x="199931" y="25301"/>
                  </a:moveTo>
                  <a:lnTo>
                    <a:pt x="199931" y="31237"/>
                  </a:lnTo>
                  <a:lnTo>
                    <a:pt x="193996" y="31237"/>
                  </a:lnTo>
                  <a:lnTo>
                    <a:pt x="193996" y="25301"/>
                  </a:lnTo>
                  <a:close/>
                  <a:moveTo>
                    <a:pt x="206180" y="25301"/>
                  </a:moveTo>
                  <a:lnTo>
                    <a:pt x="206180" y="31237"/>
                  </a:lnTo>
                  <a:lnTo>
                    <a:pt x="200244" y="31237"/>
                  </a:lnTo>
                  <a:lnTo>
                    <a:pt x="200244" y="25301"/>
                  </a:lnTo>
                  <a:close/>
                  <a:moveTo>
                    <a:pt x="212427" y="25301"/>
                  </a:moveTo>
                  <a:lnTo>
                    <a:pt x="212427" y="31237"/>
                  </a:lnTo>
                  <a:lnTo>
                    <a:pt x="206491" y="31237"/>
                  </a:lnTo>
                  <a:lnTo>
                    <a:pt x="206491" y="25301"/>
                  </a:lnTo>
                  <a:close/>
                  <a:moveTo>
                    <a:pt x="218674" y="25301"/>
                  </a:moveTo>
                  <a:lnTo>
                    <a:pt x="218674" y="31237"/>
                  </a:lnTo>
                  <a:lnTo>
                    <a:pt x="212739" y="31237"/>
                  </a:lnTo>
                  <a:lnTo>
                    <a:pt x="212739" y="25301"/>
                  </a:lnTo>
                  <a:close/>
                  <a:moveTo>
                    <a:pt x="224921" y="25301"/>
                  </a:moveTo>
                  <a:lnTo>
                    <a:pt x="224921" y="31237"/>
                  </a:lnTo>
                  <a:lnTo>
                    <a:pt x="218987" y="31237"/>
                  </a:lnTo>
                  <a:lnTo>
                    <a:pt x="218987" y="25301"/>
                  </a:lnTo>
                  <a:close/>
                  <a:moveTo>
                    <a:pt x="231170" y="25301"/>
                  </a:moveTo>
                  <a:lnTo>
                    <a:pt x="231170" y="31237"/>
                  </a:lnTo>
                  <a:lnTo>
                    <a:pt x="225234" y="31237"/>
                  </a:lnTo>
                  <a:lnTo>
                    <a:pt x="225234" y="25301"/>
                  </a:lnTo>
                  <a:close/>
                  <a:moveTo>
                    <a:pt x="237417" y="25301"/>
                  </a:moveTo>
                  <a:lnTo>
                    <a:pt x="237417" y="31237"/>
                  </a:lnTo>
                  <a:lnTo>
                    <a:pt x="231481" y="31237"/>
                  </a:lnTo>
                  <a:lnTo>
                    <a:pt x="231481" y="25301"/>
                  </a:lnTo>
                  <a:close/>
                  <a:moveTo>
                    <a:pt x="243664" y="25301"/>
                  </a:moveTo>
                  <a:lnTo>
                    <a:pt x="243664" y="31237"/>
                  </a:lnTo>
                  <a:lnTo>
                    <a:pt x="237729" y="31237"/>
                  </a:lnTo>
                  <a:lnTo>
                    <a:pt x="237729" y="25301"/>
                  </a:lnTo>
                  <a:close/>
                  <a:moveTo>
                    <a:pt x="249911" y="25301"/>
                  </a:moveTo>
                  <a:lnTo>
                    <a:pt x="249911" y="31237"/>
                  </a:lnTo>
                  <a:lnTo>
                    <a:pt x="243977" y="31237"/>
                  </a:lnTo>
                  <a:lnTo>
                    <a:pt x="243977" y="25301"/>
                  </a:lnTo>
                  <a:close/>
                  <a:moveTo>
                    <a:pt x="256161" y="25301"/>
                  </a:moveTo>
                  <a:lnTo>
                    <a:pt x="256161" y="31237"/>
                  </a:lnTo>
                  <a:lnTo>
                    <a:pt x="250225" y="31237"/>
                  </a:lnTo>
                  <a:lnTo>
                    <a:pt x="250225" y="25301"/>
                  </a:lnTo>
                  <a:close/>
                  <a:moveTo>
                    <a:pt x="262409" y="25301"/>
                  </a:moveTo>
                  <a:lnTo>
                    <a:pt x="262409" y="31237"/>
                  </a:lnTo>
                  <a:lnTo>
                    <a:pt x="256474" y="31237"/>
                  </a:lnTo>
                  <a:lnTo>
                    <a:pt x="256474" y="25301"/>
                  </a:lnTo>
                  <a:close/>
                  <a:moveTo>
                    <a:pt x="268656" y="25301"/>
                  </a:moveTo>
                  <a:lnTo>
                    <a:pt x="268656" y="31237"/>
                  </a:lnTo>
                  <a:lnTo>
                    <a:pt x="262721" y="31237"/>
                  </a:lnTo>
                  <a:lnTo>
                    <a:pt x="262721" y="25301"/>
                  </a:lnTo>
                  <a:close/>
                  <a:moveTo>
                    <a:pt x="274904" y="25301"/>
                  </a:moveTo>
                  <a:lnTo>
                    <a:pt x="274904" y="31237"/>
                  </a:lnTo>
                  <a:lnTo>
                    <a:pt x="268968" y="31237"/>
                  </a:lnTo>
                  <a:lnTo>
                    <a:pt x="268968" y="25301"/>
                  </a:lnTo>
                  <a:close/>
                  <a:moveTo>
                    <a:pt x="6251" y="31548"/>
                  </a:moveTo>
                  <a:lnTo>
                    <a:pt x="6251" y="31550"/>
                  </a:lnTo>
                  <a:lnTo>
                    <a:pt x="6251" y="37484"/>
                  </a:lnTo>
                  <a:lnTo>
                    <a:pt x="315" y="37484"/>
                  </a:lnTo>
                  <a:lnTo>
                    <a:pt x="315" y="31548"/>
                  </a:lnTo>
                  <a:close/>
                  <a:moveTo>
                    <a:pt x="12498" y="31548"/>
                  </a:moveTo>
                  <a:lnTo>
                    <a:pt x="12498" y="31550"/>
                  </a:lnTo>
                  <a:lnTo>
                    <a:pt x="12498" y="37484"/>
                  </a:lnTo>
                  <a:lnTo>
                    <a:pt x="6562" y="37484"/>
                  </a:lnTo>
                  <a:lnTo>
                    <a:pt x="6562" y="31548"/>
                  </a:lnTo>
                  <a:close/>
                  <a:moveTo>
                    <a:pt x="18745" y="31548"/>
                  </a:moveTo>
                  <a:lnTo>
                    <a:pt x="18745" y="31550"/>
                  </a:lnTo>
                  <a:lnTo>
                    <a:pt x="18745" y="37484"/>
                  </a:lnTo>
                  <a:lnTo>
                    <a:pt x="12810" y="37484"/>
                  </a:lnTo>
                  <a:lnTo>
                    <a:pt x="12810" y="31548"/>
                  </a:lnTo>
                  <a:close/>
                  <a:moveTo>
                    <a:pt x="24992" y="31548"/>
                  </a:moveTo>
                  <a:lnTo>
                    <a:pt x="24992" y="31550"/>
                  </a:lnTo>
                  <a:lnTo>
                    <a:pt x="24992" y="37484"/>
                  </a:lnTo>
                  <a:lnTo>
                    <a:pt x="19058" y="37484"/>
                  </a:lnTo>
                  <a:lnTo>
                    <a:pt x="19058" y="31548"/>
                  </a:lnTo>
                  <a:close/>
                  <a:moveTo>
                    <a:pt x="31242" y="31548"/>
                  </a:moveTo>
                  <a:lnTo>
                    <a:pt x="31242" y="31550"/>
                  </a:lnTo>
                  <a:lnTo>
                    <a:pt x="31242" y="37484"/>
                  </a:lnTo>
                  <a:lnTo>
                    <a:pt x="25305" y="37484"/>
                  </a:lnTo>
                  <a:lnTo>
                    <a:pt x="25305" y="31548"/>
                  </a:lnTo>
                  <a:close/>
                  <a:moveTo>
                    <a:pt x="162445" y="31548"/>
                  </a:moveTo>
                  <a:lnTo>
                    <a:pt x="162445" y="31550"/>
                  </a:lnTo>
                  <a:lnTo>
                    <a:pt x="162445" y="37484"/>
                  </a:lnTo>
                  <a:lnTo>
                    <a:pt x="156509" y="37484"/>
                  </a:lnTo>
                  <a:lnTo>
                    <a:pt x="156509" y="31548"/>
                  </a:lnTo>
                  <a:close/>
                  <a:moveTo>
                    <a:pt x="168692" y="31548"/>
                  </a:moveTo>
                  <a:lnTo>
                    <a:pt x="168692" y="31550"/>
                  </a:lnTo>
                  <a:lnTo>
                    <a:pt x="168692" y="37484"/>
                  </a:lnTo>
                  <a:lnTo>
                    <a:pt x="162756" y="37484"/>
                  </a:lnTo>
                  <a:lnTo>
                    <a:pt x="162756" y="31548"/>
                  </a:lnTo>
                  <a:close/>
                  <a:moveTo>
                    <a:pt x="174939" y="31548"/>
                  </a:moveTo>
                  <a:lnTo>
                    <a:pt x="174939" y="31550"/>
                  </a:lnTo>
                  <a:lnTo>
                    <a:pt x="174939" y="37484"/>
                  </a:lnTo>
                  <a:lnTo>
                    <a:pt x="169005" y="37484"/>
                  </a:lnTo>
                  <a:lnTo>
                    <a:pt x="169005" y="31548"/>
                  </a:lnTo>
                  <a:close/>
                  <a:moveTo>
                    <a:pt x="181186" y="31548"/>
                  </a:moveTo>
                  <a:lnTo>
                    <a:pt x="181186" y="31550"/>
                  </a:lnTo>
                  <a:lnTo>
                    <a:pt x="181186" y="37484"/>
                  </a:lnTo>
                  <a:lnTo>
                    <a:pt x="175252" y="37484"/>
                  </a:lnTo>
                  <a:lnTo>
                    <a:pt x="175252" y="31548"/>
                  </a:lnTo>
                  <a:close/>
                  <a:moveTo>
                    <a:pt x="187435" y="31548"/>
                  </a:moveTo>
                  <a:lnTo>
                    <a:pt x="187435" y="31550"/>
                  </a:lnTo>
                  <a:lnTo>
                    <a:pt x="187435" y="37484"/>
                  </a:lnTo>
                  <a:lnTo>
                    <a:pt x="181499" y="37484"/>
                  </a:lnTo>
                  <a:lnTo>
                    <a:pt x="181499" y="31548"/>
                  </a:lnTo>
                  <a:close/>
                  <a:moveTo>
                    <a:pt x="37489" y="31552"/>
                  </a:moveTo>
                  <a:lnTo>
                    <a:pt x="37489" y="37486"/>
                  </a:lnTo>
                  <a:lnTo>
                    <a:pt x="31553" y="37486"/>
                  </a:lnTo>
                  <a:lnTo>
                    <a:pt x="31553" y="31552"/>
                  </a:lnTo>
                  <a:close/>
                  <a:moveTo>
                    <a:pt x="43737" y="31552"/>
                  </a:moveTo>
                  <a:lnTo>
                    <a:pt x="43737" y="37486"/>
                  </a:lnTo>
                  <a:lnTo>
                    <a:pt x="37802" y="37486"/>
                  </a:lnTo>
                  <a:lnTo>
                    <a:pt x="37802" y="31552"/>
                  </a:lnTo>
                  <a:close/>
                  <a:moveTo>
                    <a:pt x="49985" y="31552"/>
                  </a:moveTo>
                  <a:lnTo>
                    <a:pt x="49985" y="37486"/>
                  </a:lnTo>
                  <a:lnTo>
                    <a:pt x="44049" y="37486"/>
                  </a:lnTo>
                  <a:lnTo>
                    <a:pt x="44049" y="31552"/>
                  </a:lnTo>
                  <a:close/>
                  <a:moveTo>
                    <a:pt x="56232" y="31552"/>
                  </a:moveTo>
                  <a:lnTo>
                    <a:pt x="56232" y="37486"/>
                  </a:lnTo>
                  <a:lnTo>
                    <a:pt x="50296" y="37486"/>
                  </a:lnTo>
                  <a:lnTo>
                    <a:pt x="50296" y="31552"/>
                  </a:lnTo>
                  <a:close/>
                  <a:moveTo>
                    <a:pt x="62480" y="31552"/>
                  </a:moveTo>
                  <a:lnTo>
                    <a:pt x="62480" y="37486"/>
                  </a:lnTo>
                  <a:lnTo>
                    <a:pt x="56545" y="37486"/>
                  </a:lnTo>
                  <a:lnTo>
                    <a:pt x="56545" y="31552"/>
                  </a:lnTo>
                  <a:close/>
                  <a:moveTo>
                    <a:pt x="68727" y="31552"/>
                  </a:moveTo>
                  <a:lnTo>
                    <a:pt x="68727" y="37486"/>
                  </a:lnTo>
                  <a:lnTo>
                    <a:pt x="62792" y="37486"/>
                  </a:lnTo>
                  <a:lnTo>
                    <a:pt x="62792" y="31552"/>
                  </a:lnTo>
                  <a:close/>
                  <a:moveTo>
                    <a:pt x="74975" y="31552"/>
                  </a:moveTo>
                  <a:lnTo>
                    <a:pt x="74975" y="37486"/>
                  </a:lnTo>
                  <a:lnTo>
                    <a:pt x="69039" y="37486"/>
                  </a:lnTo>
                  <a:lnTo>
                    <a:pt x="69039" y="31552"/>
                  </a:lnTo>
                  <a:close/>
                  <a:moveTo>
                    <a:pt x="81223" y="31552"/>
                  </a:moveTo>
                  <a:lnTo>
                    <a:pt x="81223" y="37486"/>
                  </a:lnTo>
                  <a:lnTo>
                    <a:pt x="75286" y="37486"/>
                  </a:lnTo>
                  <a:lnTo>
                    <a:pt x="75286" y="31552"/>
                  </a:lnTo>
                  <a:close/>
                  <a:moveTo>
                    <a:pt x="87470" y="31552"/>
                  </a:moveTo>
                  <a:lnTo>
                    <a:pt x="87470" y="37486"/>
                  </a:lnTo>
                  <a:lnTo>
                    <a:pt x="81535" y="37486"/>
                  </a:lnTo>
                  <a:lnTo>
                    <a:pt x="81535" y="31552"/>
                  </a:lnTo>
                  <a:close/>
                  <a:moveTo>
                    <a:pt x="93720" y="31552"/>
                  </a:moveTo>
                  <a:lnTo>
                    <a:pt x="93720" y="37486"/>
                  </a:lnTo>
                  <a:lnTo>
                    <a:pt x="87784" y="37486"/>
                  </a:lnTo>
                  <a:lnTo>
                    <a:pt x="87784" y="31552"/>
                  </a:lnTo>
                  <a:close/>
                  <a:moveTo>
                    <a:pt x="99967" y="31552"/>
                  </a:moveTo>
                  <a:lnTo>
                    <a:pt x="99967" y="37486"/>
                  </a:lnTo>
                  <a:lnTo>
                    <a:pt x="94031" y="37486"/>
                  </a:lnTo>
                  <a:lnTo>
                    <a:pt x="94031" y="31552"/>
                  </a:lnTo>
                  <a:close/>
                  <a:moveTo>
                    <a:pt x="106214" y="31552"/>
                  </a:moveTo>
                  <a:lnTo>
                    <a:pt x="106214" y="37486"/>
                  </a:lnTo>
                  <a:lnTo>
                    <a:pt x="100280" y="37486"/>
                  </a:lnTo>
                  <a:lnTo>
                    <a:pt x="100280" y="31552"/>
                  </a:lnTo>
                  <a:close/>
                  <a:moveTo>
                    <a:pt x="112461" y="31552"/>
                  </a:moveTo>
                  <a:lnTo>
                    <a:pt x="112461" y="37486"/>
                  </a:lnTo>
                  <a:lnTo>
                    <a:pt x="106527" y="37486"/>
                  </a:lnTo>
                  <a:lnTo>
                    <a:pt x="106527" y="31552"/>
                  </a:lnTo>
                  <a:close/>
                  <a:moveTo>
                    <a:pt x="118710" y="31552"/>
                  </a:moveTo>
                  <a:lnTo>
                    <a:pt x="118710" y="37486"/>
                  </a:lnTo>
                  <a:lnTo>
                    <a:pt x="112774" y="37486"/>
                  </a:lnTo>
                  <a:lnTo>
                    <a:pt x="112774" y="31552"/>
                  </a:lnTo>
                  <a:close/>
                  <a:moveTo>
                    <a:pt x="124957" y="31552"/>
                  </a:moveTo>
                  <a:lnTo>
                    <a:pt x="124957" y="37486"/>
                  </a:lnTo>
                  <a:lnTo>
                    <a:pt x="119021" y="37486"/>
                  </a:lnTo>
                  <a:lnTo>
                    <a:pt x="119021" y="31552"/>
                  </a:lnTo>
                  <a:close/>
                  <a:moveTo>
                    <a:pt x="131204" y="31552"/>
                  </a:moveTo>
                  <a:lnTo>
                    <a:pt x="131204" y="37486"/>
                  </a:lnTo>
                  <a:lnTo>
                    <a:pt x="125270" y="37486"/>
                  </a:lnTo>
                  <a:lnTo>
                    <a:pt x="125270" y="31552"/>
                  </a:lnTo>
                  <a:close/>
                  <a:moveTo>
                    <a:pt x="137451" y="31552"/>
                  </a:moveTo>
                  <a:lnTo>
                    <a:pt x="137451" y="37486"/>
                  </a:lnTo>
                  <a:lnTo>
                    <a:pt x="131517" y="37486"/>
                  </a:lnTo>
                  <a:lnTo>
                    <a:pt x="131517" y="31552"/>
                  </a:lnTo>
                  <a:close/>
                  <a:moveTo>
                    <a:pt x="143702" y="31552"/>
                  </a:moveTo>
                  <a:lnTo>
                    <a:pt x="143702" y="37486"/>
                  </a:lnTo>
                  <a:lnTo>
                    <a:pt x="137766" y="37486"/>
                  </a:lnTo>
                  <a:lnTo>
                    <a:pt x="137766" y="31552"/>
                  </a:lnTo>
                  <a:close/>
                  <a:moveTo>
                    <a:pt x="149949" y="31552"/>
                  </a:moveTo>
                  <a:lnTo>
                    <a:pt x="149949" y="37486"/>
                  </a:lnTo>
                  <a:lnTo>
                    <a:pt x="144015" y="37486"/>
                  </a:lnTo>
                  <a:lnTo>
                    <a:pt x="144015" y="31552"/>
                  </a:lnTo>
                  <a:close/>
                  <a:moveTo>
                    <a:pt x="156196" y="31552"/>
                  </a:moveTo>
                  <a:lnTo>
                    <a:pt x="156196" y="37486"/>
                  </a:lnTo>
                  <a:lnTo>
                    <a:pt x="150262" y="37486"/>
                  </a:lnTo>
                  <a:lnTo>
                    <a:pt x="150262" y="31552"/>
                  </a:lnTo>
                  <a:close/>
                  <a:moveTo>
                    <a:pt x="193684" y="31552"/>
                  </a:moveTo>
                  <a:lnTo>
                    <a:pt x="193684" y="37486"/>
                  </a:lnTo>
                  <a:lnTo>
                    <a:pt x="187749" y="37486"/>
                  </a:lnTo>
                  <a:lnTo>
                    <a:pt x="187749" y="31552"/>
                  </a:lnTo>
                  <a:close/>
                  <a:moveTo>
                    <a:pt x="199931" y="31552"/>
                  </a:moveTo>
                  <a:lnTo>
                    <a:pt x="199931" y="37486"/>
                  </a:lnTo>
                  <a:lnTo>
                    <a:pt x="193996" y="37486"/>
                  </a:lnTo>
                  <a:lnTo>
                    <a:pt x="193996" y="31552"/>
                  </a:lnTo>
                  <a:close/>
                  <a:moveTo>
                    <a:pt x="206180" y="31552"/>
                  </a:moveTo>
                  <a:lnTo>
                    <a:pt x="206180" y="37486"/>
                  </a:lnTo>
                  <a:lnTo>
                    <a:pt x="200244" y="37486"/>
                  </a:lnTo>
                  <a:lnTo>
                    <a:pt x="200244" y="31552"/>
                  </a:lnTo>
                  <a:close/>
                  <a:moveTo>
                    <a:pt x="212427" y="31552"/>
                  </a:moveTo>
                  <a:lnTo>
                    <a:pt x="212427" y="37486"/>
                  </a:lnTo>
                  <a:lnTo>
                    <a:pt x="206491" y="37486"/>
                  </a:lnTo>
                  <a:lnTo>
                    <a:pt x="206491" y="31552"/>
                  </a:lnTo>
                  <a:close/>
                  <a:moveTo>
                    <a:pt x="218674" y="31552"/>
                  </a:moveTo>
                  <a:lnTo>
                    <a:pt x="218674" y="37486"/>
                  </a:lnTo>
                  <a:lnTo>
                    <a:pt x="212739" y="37486"/>
                  </a:lnTo>
                  <a:lnTo>
                    <a:pt x="212739" y="31552"/>
                  </a:lnTo>
                  <a:close/>
                  <a:moveTo>
                    <a:pt x="224921" y="31552"/>
                  </a:moveTo>
                  <a:lnTo>
                    <a:pt x="224921" y="37486"/>
                  </a:lnTo>
                  <a:lnTo>
                    <a:pt x="218987" y="37486"/>
                  </a:lnTo>
                  <a:lnTo>
                    <a:pt x="218987" y="31552"/>
                  </a:lnTo>
                  <a:close/>
                  <a:moveTo>
                    <a:pt x="231170" y="31552"/>
                  </a:moveTo>
                  <a:lnTo>
                    <a:pt x="231170" y="37486"/>
                  </a:lnTo>
                  <a:lnTo>
                    <a:pt x="225234" y="37486"/>
                  </a:lnTo>
                  <a:lnTo>
                    <a:pt x="225234" y="31552"/>
                  </a:lnTo>
                  <a:close/>
                  <a:moveTo>
                    <a:pt x="237417" y="31552"/>
                  </a:moveTo>
                  <a:lnTo>
                    <a:pt x="237417" y="37486"/>
                  </a:lnTo>
                  <a:lnTo>
                    <a:pt x="231481" y="37486"/>
                  </a:lnTo>
                  <a:lnTo>
                    <a:pt x="231481" y="31552"/>
                  </a:lnTo>
                  <a:close/>
                  <a:moveTo>
                    <a:pt x="243664" y="31552"/>
                  </a:moveTo>
                  <a:lnTo>
                    <a:pt x="243664" y="37486"/>
                  </a:lnTo>
                  <a:lnTo>
                    <a:pt x="237729" y="37486"/>
                  </a:lnTo>
                  <a:lnTo>
                    <a:pt x="237729" y="31552"/>
                  </a:lnTo>
                  <a:close/>
                  <a:moveTo>
                    <a:pt x="249911" y="31552"/>
                  </a:moveTo>
                  <a:lnTo>
                    <a:pt x="249911" y="37486"/>
                  </a:lnTo>
                  <a:lnTo>
                    <a:pt x="243977" y="37486"/>
                  </a:lnTo>
                  <a:lnTo>
                    <a:pt x="243977" y="31552"/>
                  </a:lnTo>
                  <a:close/>
                  <a:moveTo>
                    <a:pt x="256161" y="31552"/>
                  </a:moveTo>
                  <a:lnTo>
                    <a:pt x="256161" y="37486"/>
                  </a:lnTo>
                  <a:lnTo>
                    <a:pt x="250225" y="37486"/>
                  </a:lnTo>
                  <a:lnTo>
                    <a:pt x="250225" y="31552"/>
                  </a:lnTo>
                  <a:close/>
                  <a:moveTo>
                    <a:pt x="262409" y="31552"/>
                  </a:moveTo>
                  <a:lnTo>
                    <a:pt x="262409" y="37486"/>
                  </a:lnTo>
                  <a:lnTo>
                    <a:pt x="256474" y="37486"/>
                  </a:lnTo>
                  <a:lnTo>
                    <a:pt x="256474" y="31552"/>
                  </a:lnTo>
                  <a:close/>
                  <a:moveTo>
                    <a:pt x="268656" y="31552"/>
                  </a:moveTo>
                  <a:lnTo>
                    <a:pt x="268656" y="37486"/>
                  </a:lnTo>
                  <a:lnTo>
                    <a:pt x="262721" y="37486"/>
                  </a:lnTo>
                  <a:lnTo>
                    <a:pt x="262721" y="31552"/>
                  </a:lnTo>
                  <a:close/>
                  <a:moveTo>
                    <a:pt x="274904" y="31552"/>
                  </a:moveTo>
                  <a:lnTo>
                    <a:pt x="274904" y="37486"/>
                  </a:lnTo>
                  <a:lnTo>
                    <a:pt x="268968" y="37486"/>
                  </a:lnTo>
                  <a:lnTo>
                    <a:pt x="268968" y="31552"/>
                  </a:lnTo>
                  <a:close/>
                  <a:moveTo>
                    <a:pt x="6251" y="37799"/>
                  </a:moveTo>
                  <a:lnTo>
                    <a:pt x="6251" y="43735"/>
                  </a:lnTo>
                  <a:lnTo>
                    <a:pt x="315" y="43735"/>
                  </a:lnTo>
                  <a:lnTo>
                    <a:pt x="315" y="37799"/>
                  </a:lnTo>
                  <a:close/>
                  <a:moveTo>
                    <a:pt x="12498" y="37799"/>
                  </a:moveTo>
                  <a:lnTo>
                    <a:pt x="12498" y="43735"/>
                  </a:lnTo>
                  <a:lnTo>
                    <a:pt x="6562" y="43735"/>
                  </a:lnTo>
                  <a:lnTo>
                    <a:pt x="6562" y="37799"/>
                  </a:lnTo>
                  <a:close/>
                  <a:moveTo>
                    <a:pt x="18745" y="37799"/>
                  </a:moveTo>
                  <a:lnTo>
                    <a:pt x="18745" y="43735"/>
                  </a:lnTo>
                  <a:lnTo>
                    <a:pt x="12810" y="43735"/>
                  </a:lnTo>
                  <a:lnTo>
                    <a:pt x="12810" y="37799"/>
                  </a:lnTo>
                  <a:close/>
                  <a:moveTo>
                    <a:pt x="24992" y="37799"/>
                  </a:moveTo>
                  <a:lnTo>
                    <a:pt x="24992" y="43735"/>
                  </a:lnTo>
                  <a:lnTo>
                    <a:pt x="19058" y="43735"/>
                  </a:lnTo>
                  <a:lnTo>
                    <a:pt x="19058" y="37799"/>
                  </a:lnTo>
                  <a:close/>
                  <a:moveTo>
                    <a:pt x="31242" y="37799"/>
                  </a:moveTo>
                  <a:lnTo>
                    <a:pt x="31242" y="43735"/>
                  </a:lnTo>
                  <a:lnTo>
                    <a:pt x="25305" y="43735"/>
                  </a:lnTo>
                  <a:lnTo>
                    <a:pt x="25305" y="37799"/>
                  </a:lnTo>
                  <a:close/>
                  <a:moveTo>
                    <a:pt x="37489" y="37799"/>
                  </a:moveTo>
                  <a:lnTo>
                    <a:pt x="37489" y="43735"/>
                  </a:lnTo>
                  <a:lnTo>
                    <a:pt x="31553" y="43735"/>
                  </a:lnTo>
                  <a:lnTo>
                    <a:pt x="31553" y="37799"/>
                  </a:lnTo>
                  <a:close/>
                  <a:moveTo>
                    <a:pt x="43737" y="37799"/>
                  </a:moveTo>
                  <a:lnTo>
                    <a:pt x="43737" y="43735"/>
                  </a:lnTo>
                  <a:lnTo>
                    <a:pt x="37802" y="43735"/>
                  </a:lnTo>
                  <a:lnTo>
                    <a:pt x="37802" y="37799"/>
                  </a:lnTo>
                  <a:close/>
                  <a:moveTo>
                    <a:pt x="49985" y="37799"/>
                  </a:moveTo>
                  <a:lnTo>
                    <a:pt x="49985" y="43735"/>
                  </a:lnTo>
                  <a:lnTo>
                    <a:pt x="44049" y="43735"/>
                  </a:lnTo>
                  <a:lnTo>
                    <a:pt x="44049" y="37799"/>
                  </a:lnTo>
                  <a:close/>
                  <a:moveTo>
                    <a:pt x="56232" y="37799"/>
                  </a:moveTo>
                  <a:lnTo>
                    <a:pt x="56232" y="43735"/>
                  </a:lnTo>
                  <a:lnTo>
                    <a:pt x="50296" y="43735"/>
                  </a:lnTo>
                  <a:lnTo>
                    <a:pt x="50296" y="37799"/>
                  </a:lnTo>
                  <a:close/>
                  <a:moveTo>
                    <a:pt x="62480" y="37799"/>
                  </a:moveTo>
                  <a:lnTo>
                    <a:pt x="62480" y="43735"/>
                  </a:lnTo>
                  <a:lnTo>
                    <a:pt x="56545" y="43735"/>
                  </a:lnTo>
                  <a:lnTo>
                    <a:pt x="56545" y="37799"/>
                  </a:lnTo>
                  <a:close/>
                  <a:moveTo>
                    <a:pt x="68727" y="37799"/>
                  </a:moveTo>
                  <a:lnTo>
                    <a:pt x="68727" y="43735"/>
                  </a:lnTo>
                  <a:lnTo>
                    <a:pt x="62792" y="43735"/>
                  </a:lnTo>
                  <a:lnTo>
                    <a:pt x="62792" y="37799"/>
                  </a:lnTo>
                  <a:close/>
                  <a:moveTo>
                    <a:pt x="74975" y="37799"/>
                  </a:moveTo>
                  <a:lnTo>
                    <a:pt x="74975" y="43735"/>
                  </a:lnTo>
                  <a:lnTo>
                    <a:pt x="69039" y="43735"/>
                  </a:lnTo>
                  <a:lnTo>
                    <a:pt x="69039" y="37799"/>
                  </a:lnTo>
                  <a:close/>
                  <a:moveTo>
                    <a:pt x="81223" y="37799"/>
                  </a:moveTo>
                  <a:lnTo>
                    <a:pt x="81223" y="43735"/>
                  </a:lnTo>
                  <a:lnTo>
                    <a:pt x="75286" y="43735"/>
                  </a:lnTo>
                  <a:lnTo>
                    <a:pt x="75286" y="37799"/>
                  </a:lnTo>
                  <a:close/>
                  <a:moveTo>
                    <a:pt x="87470" y="37799"/>
                  </a:moveTo>
                  <a:lnTo>
                    <a:pt x="87470" y="43735"/>
                  </a:lnTo>
                  <a:lnTo>
                    <a:pt x="81535" y="43735"/>
                  </a:lnTo>
                  <a:lnTo>
                    <a:pt x="81535" y="37799"/>
                  </a:lnTo>
                  <a:close/>
                  <a:moveTo>
                    <a:pt x="93720" y="37799"/>
                  </a:moveTo>
                  <a:lnTo>
                    <a:pt x="93720" y="43735"/>
                  </a:lnTo>
                  <a:lnTo>
                    <a:pt x="87784" y="43735"/>
                  </a:lnTo>
                  <a:lnTo>
                    <a:pt x="87784" y="37799"/>
                  </a:lnTo>
                  <a:close/>
                  <a:moveTo>
                    <a:pt x="99967" y="37799"/>
                  </a:moveTo>
                  <a:lnTo>
                    <a:pt x="99967" y="43735"/>
                  </a:lnTo>
                  <a:lnTo>
                    <a:pt x="94031" y="43735"/>
                  </a:lnTo>
                  <a:lnTo>
                    <a:pt x="94031" y="37799"/>
                  </a:lnTo>
                  <a:close/>
                  <a:moveTo>
                    <a:pt x="106214" y="37799"/>
                  </a:moveTo>
                  <a:lnTo>
                    <a:pt x="106214" y="43735"/>
                  </a:lnTo>
                  <a:lnTo>
                    <a:pt x="100280" y="43735"/>
                  </a:lnTo>
                  <a:lnTo>
                    <a:pt x="100280" y="37799"/>
                  </a:lnTo>
                  <a:close/>
                  <a:moveTo>
                    <a:pt x="112461" y="37799"/>
                  </a:moveTo>
                  <a:lnTo>
                    <a:pt x="112461" y="43735"/>
                  </a:lnTo>
                  <a:lnTo>
                    <a:pt x="106527" y="43735"/>
                  </a:lnTo>
                  <a:lnTo>
                    <a:pt x="106527" y="37799"/>
                  </a:lnTo>
                  <a:close/>
                  <a:moveTo>
                    <a:pt x="118710" y="37799"/>
                  </a:moveTo>
                  <a:lnTo>
                    <a:pt x="118710" y="43735"/>
                  </a:lnTo>
                  <a:lnTo>
                    <a:pt x="112774" y="43735"/>
                  </a:lnTo>
                  <a:lnTo>
                    <a:pt x="112774" y="37799"/>
                  </a:lnTo>
                  <a:close/>
                  <a:moveTo>
                    <a:pt x="124957" y="37799"/>
                  </a:moveTo>
                  <a:lnTo>
                    <a:pt x="124957" y="43735"/>
                  </a:lnTo>
                  <a:lnTo>
                    <a:pt x="119021" y="43735"/>
                  </a:lnTo>
                  <a:lnTo>
                    <a:pt x="119021" y="37799"/>
                  </a:lnTo>
                  <a:close/>
                  <a:moveTo>
                    <a:pt x="131204" y="37799"/>
                  </a:moveTo>
                  <a:lnTo>
                    <a:pt x="131204" y="43735"/>
                  </a:lnTo>
                  <a:lnTo>
                    <a:pt x="125270" y="43735"/>
                  </a:lnTo>
                  <a:lnTo>
                    <a:pt x="125270" y="37799"/>
                  </a:lnTo>
                  <a:close/>
                  <a:moveTo>
                    <a:pt x="137451" y="37799"/>
                  </a:moveTo>
                  <a:lnTo>
                    <a:pt x="137451" y="43735"/>
                  </a:lnTo>
                  <a:lnTo>
                    <a:pt x="131517" y="43735"/>
                  </a:lnTo>
                  <a:lnTo>
                    <a:pt x="131517" y="37799"/>
                  </a:lnTo>
                  <a:close/>
                  <a:moveTo>
                    <a:pt x="143702" y="37799"/>
                  </a:moveTo>
                  <a:lnTo>
                    <a:pt x="143702" y="43735"/>
                  </a:lnTo>
                  <a:lnTo>
                    <a:pt x="137766" y="43735"/>
                  </a:lnTo>
                  <a:lnTo>
                    <a:pt x="137766" y="37799"/>
                  </a:lnTo>
                  <a:close/>
                  <a:moveTo>
                    <a:pt x="149949" y="37799"/>
                  </a:moveTo>
                  <a:lnTo>
                    <a:pt x="149949" y="43735"/>
                  </a:lnTo>
                  <a:lnTo>
                    <a:pt x="144015" y="43735"/>
                  </a:lnTo>
                  <a:lnTo>
                    <a:pt x="144015" y="37799"/>
                  </a:lnTo>
                  <a:close/>
                  <a:moveTo>
                    <a:pt x="156196" y="37799"/>
                  </a:moveTo>
                  <a:lnTo>
                    <a:pt x="156196" y="43735"/>
                  </a:lnTo>
                  <a:lnTo>
                    <a:pt x="150262" y="43735"/>
                  </a:lnTo>
                  <a:lnTo>
                    <a:pt x="150262" y="37799"/>
                  </a:lnTo>
                  <a:close/>
                  <a:moveTo>
                    <a:pt x="162445" y="37799"/>
                  </a:moveTo>
                  <a:lnTo>
                    <a:pt x="162445" y="43735"/>
                  </a:lnTo>
                  <a:lnTo>
                    <a:pt x="156509" y="43735"/>
                  </a:lnTo>
                  <a:lnTo>
                    <a:pt x="156509" y="37799"/>
                  </a:lnTo>
                  <a:close/>
                  <a:moveTo>
                    <a:pt x="168692" y="37799"/>
                  </a:moveTo>
                  <a:lnTo>
                    <a:pt x="168692" y="43735"/>
                  </a:lnTo>
                  <a:lnTo>
                    <a:pt x="162756" y="43735"/>
                  </a:lnTo>
                  <a:lnTo>
                    <a:pt x="162756" y="37799"/>
                  </a:lnTo>
                  <a:close/>
                  <a:moveTo>
                    <a:pt x="174939" y="37799"/>
                  </a:moveTo>
                  <a:lnTo>
                    <a:pt x="174939" y="43735"/>
                  </a:lnTo>
                  <a:lnTo>
                    <a:pt x="169005" y="43735"/>
                  </a:lnTo>
                  <a:lnTo>
                    <a:pt x="169005" y="37799"/>
                  </a:lnTo>
                  <a:close/>
                  <a:moveTo>
                    <a:pt x="181186" y="37799"/>
                  </a:moveTo>
                  <a:lnTo>
                    <a:pt x="181186" y="43735"/>
                  </a:lnTo>
                  <a:lnTo>
                    <a:pt x="175252" y="43735"/>
                  </a:lnTo>
                  <a:lnTo>
                    <a:pt x="175252" y="37799"/>
                  </a:lnTo>
                  <a:close/>
                  <a:moveTo>
                    <a:pt x="187435" y="37799"/>
                  </a:moveTo>
                  <a:lnTo>
                    <a:pt x="187435" y="43735"/>
                  </a:lnTo>
                  <a:lnTo>
                    <a:pt x="181499" y="43735"/>
                  </a:lnTo>
                  <a:lnTo>
                    <a:pt x="181499" y="37799"/>
                  </a:lnTo>
                  <a:close/>
                  <a:moveTo>
                    <a:pt x="193684" y="37799"/>
                  </a:moveTo>
                  <a:lnTo>
                    <a:pt x="193684" y="43735"/>
                  </a:lnTo>
                  <a:lnTo>
                    <a:pt x="187749" y="43735"/>
                  </a:lnTo>
                  <a:lnTo>
                    <a:pt x="187749" y="37799"/>
                  </a:lnTo>
                  <a:close/>
                  <a:moveTo>
                    <a:pt x="199931" y="37799"/>
                  </a:moveTo>
                  <a:lnTo>
                    <a:pt x="199931" y="43735"/>
                  </a:lnTo>
                  <a:lnTo>
                    <a:pt x="193996" y="43735"/>
                  </a:lnTo>
                  <a:lnTo>
                    <a:pt x="193996" y="37799"/>
                  </a:lnTo>
                  <a:close/>
                  <a:moveTo>
                    <a:pt x="206180" y="37799"/>
                  </a:moveTo>
                  <a:lnTo>
                    <a:pt x="206180" y="43735"/>
                  </a:lnTo>
                  <a:lnTo>
                    <a:pt x="200244" y="43735"/>
                  </a:lnTo>
                  <a:lnTo>
                    <a:pt x="200244" y="37799"/>
                  </a:lnTo>
                  <a:close/>
                  <a:moveTo>
                    <a:pt x="212427" y="37799"/>
                  </a:moveTo>
                  <a:lnTo>
                    <a:pt x="212427" y="43735"/>
                  </a:lnTo>
                  <a:lnTo>
                    <a:pt x="206491" y="43735"/>
                  </a:lnTo>
                  <a:lnTo>
                    <a:pt x="206491" y="37799"/>
                  </a:lnTo>
                  <a:close/>
                  <a:moveTo>
                    <a:pt x="218674" y="37799"/>
                  </a:moveTo>
                  <a:lnTo>
                    <a:pt x="218674" y="43735"/>
                  </a:lnTo>
                  <a:lnTo>
                    <a:pt x="212739" y="43735"/>
                  </a:lnTo>
                  <a:lnTo>
                    <a:pt x="212739" y="37799"/>
                  </a:lnTo>
                  <a:close/>
                  <a:moveTo>
                    <a:pt x="224921" y="37799"/>
                  </a:moveTo>
                  <a:lnTo>
                    <a:pt x="224921" y="43735"/>
                  </a:lnTo>
                  <a:lnTo>
                    <a:pt x="218987" y="43735"/>
                  </a:lnTo>
                  <a:lnTo>
                    <a:pt x="218987" y="37799"/>
                  </a:lnTo>
                  <a:close/>
                  <a:moveTo>
                    <a:pt x="231170" y="37799"/>
                  </a:moveTo>
                  <a:lnTo>
                    <a:pt x="231170" y="43735"/>
                  </a:lnTo>
                  <a:lnTo>
                    <a:pt x="225234" y="43735"/>
                  </a:lnTo>
                  <a:lnTo>
                    <a:pt x="225234" y="37799"/>
                  </a:lnTo>
                  <a:close/>
                  <a:moveTo>
                    <a:pt x="237417" y="37799"/>
                  </a:moveTo>
                  <a:lnTo>
                    <a:pt x="237417" y="43735"/>
                  </a:lnTo>
                  <a:lnTo>
                    <a:pt x="231481" y="43735"/>
                  </a:lnTo>
                  <a:lnTo>
                    <a:pt x="231481" y="37799"/>
                  </a:lnTo>
                  <a:close/>
                  <a:moveTo>
                    <a:pt x="243664" y="37799"/>
                  </a:moveTo>
                  <a:lnTo>
                    <a:pt x="243664" y="43735"/>
                  </a:lnTo>
                  <a:lnTo>
                    <a:pt x="237729" y="43735"/>
                  </a:lnTo>
                  <a:lnTo>
                    <a:pt x="237729" y="37799"/>
                  </a:lnTo>
                  <a:close/>
                  <a:moveTo>
                    <a:pt x="249911" y="37799"/>
                  </a:moveTo>
                  <a:lnTo>
                    <a:pt x="249911" y="43735"/>
                  </a:lnTo>
                  <a:lnTo>
                    <a:pt x="243977" y="43735"/>
                  </a:lnTo>
                  <a:lnTo>
                    <a:pt x="243977" y="37799"/>
                  </a:lnTo>
                  <a:close/>
                  <a:moveTo>
                    <a:pt x="256161" y="37799"/>
                  </a:moveTo>
                  <a:lnTo>
                    <a:pt x="256161" y="43735"/>
                  </a:lnTo>
                  <a:lnTo>
                    <a:pt x="250225" y="43735"/>
                  </a:lnTo>
                  <a:lnTo>
                    <a:pt x="250225" y="37799"/>
                  </a:lnTo>
                  <a:close/>
                  <a:moveTo>
                    <a:pt x="262409" y="37799"/>
                  </a:moveTo>
                  <a:lnTo>
                    <a:pt x="262409" y="43735"/>
                  </a:lnTo>
                  <a:lnTo>
                    <a:pt x="256474" y="43735"/>
                  </a:lnTo>
                  <a:lnTo>
                    <a:pt x="256474" y="37799"/>
                  </a:lnTo>
                  <a:close/>
                  <a:moveTo>
                    <a:pt x="268656" y="37799"/>
                  </a:moveTo>
                  <a:lnTo>
                    <a:pt x="268656" y="43735"/>
                  </a:lnTo>
                  <a:lnTo>
                    <a:pt x="262721" y="43735"/>
                  </a:lnTo>
                  <a:lnTo>
                    <a:pt x="262721" y="37799"/>
                  </a:lnTo>
                  <a:close/>
                  <a:moveTo>
                    <a:pt x="274904" y="37799"/>
                  </a:moveTo>
                  <a:lnTo>
                    <a:pt x="274904" y="43735"/>
                  </a:lnTo>
                  <a:lnTo>
                    <a:pt x="268968" y="43735"/>
                  </a:lnTo>
                  <a:lnTo>
                    <a:pt x="268968" y="37799"/>
                  </a:lnTo>
                  <a:close/>
                  <a:moveTo>
                    <a:pt x="6251" y="44046"/>
                  </a:moveTo>
                  <a:lnTo>
                    <a:pt x="6251" y="49982"/>
                  </a:lnTo>
                  <a:lnTo>
                    <a:pt x="315" y="49982"/>
                  </a:lnTo>
                  <a:lnTo>
                    <a:pt x="315" y="44046"/>
                  </a:lnTo>
                  <a:close/>
                  <a:moveTo>
                    <a:pt x="12498" y="44046"/>
                  </a:moveTo>
                  <a:lnTo>
                    <a:pt x="12498" y="49982"/>
                  </a:lnTo>
                  <a:lnTo>
                    <a:pt x="6562" y="49982"/>
                  </a:lnTo>
                  <a:lnTo>
                    <a:pt x="6562" y="44046"/>
                  </a:lnTo>
                  <a:close/>
                  <a:moveTo>
                    <a:pt x="18745" y="44046"/>
                  </a:moveTo>
                  <a:lnTo>
                    <a:pt x="18745" y="49982"/>
                  </a:lnTo>
                  <a:lnTo>
                    <a:pt x="12810" y="49982"/>
                  </a:lnTo>
                  <a:lnTo>
                    <a:pt x="12810" y="44046"/>
                  </a:lnTo>
                  <a:close/>
                  <a:moveTo>
                    <a:pt x="24992" y="44046"/>
                  </a:moveTo>
                  <a:lnTo>
                    <a:pt x="24992" y="49982"/>
                  </a:lnTo>
                  <a:lnTo>
                    <a:pt x="19058" y="49982"/>
                  </a:lnTo>
                  <a:lnTo>
                    <a:pt x="19058" y="44046"/>
                  </a:lnTo>
                  <a:close/>
                  <a:moveTo>
                    <a:pt x="31242" y="44046"/>
                  </a:moveTo>
                  <a:lnTo>
                    <a:pt x="31242" y="49982"/>
                  </a:lnTo>
                  <a:lnTo>
                    <a:pt x="25305" y="49982"/>
                  </a:lnTo>
                  <a:lnTo>
                    <a:pt x="25305" y="44046"/>
                  </a:lnTo>
                  <a:close/>
                  <a:moveTo>
                    <a:pt x="37489" y="44046"/>
                  </a:moveTo>
                  <a:lnTo>
                    <a:pt x="37489" y="49982"/>
                  </a:lnTo>
                  <a:lnTo>
                    <a:pt x="31553" y="49982"/>
                  </a:lnTo>
                  <a:lnTo>
                    <a:pt x="31553" y="44046"/>
                  </a:lnTo>
                  <a:close/>
                  <a:moveTo>
                    <a:pt x="43737" y="44046"/>
                  </a:moveTo>
                  <a:lnTo>
                    <a:pt x="43737" y="49982"/>
                  </a:lnTo>
                  <a:lnTo>
                    <a:pt x="37802" y="49982"/>
                  </a:lnTo>
                  <a:lnTo>
                    <a:pt x="37802" y="44046"/>
                  </a:lnTo>
                  <a:close/>
                  <a:moveTo>
                    <a:pt x="49985" y="44046"/>
                  </a:moveTo>
                  <a:lnTo>
                    <a:pt x="49985" y="49982"/>
                  </a:lnTo>
                  <a:lnTo>
                    <a:pt x="44049" y="49982"/>
                  </a:lnTo>
                  <a:lnTo>
                    <a:pt x="44049" y="44046"/>
                  </a:lnTo>
                  <a:close/>
                  <a:moveTo>
                    <a:pt x="56232" y="44046"/>
                  </a:moveTo>
                  <a:lnTo>
                    <a:pt x="56232" y="49982"/>
                  </a:lnTo>
                  <a:lnTo>
                    <a:pt x="50296" y="49982"/>
                  </a:lnTo>
                  <a:lnTo>
                    <a:pt x="50296" y="44046"/>
                  </a:lnTo>
                  <a:close/>
                  <a:moveTo>
                    <a:pt x="62480" y="44046"/>
                  </a:moveTo>
                  <a:lnTo>
                    <a:pt x="62480" y="49982"/>
                  </a:lnTo>
                  <a:lnTo>
                    <a:pt x="56545" y="49982"/>
                  </a:lnTo>
                  <a:lnTo>
                    <a:pt x="56545" y="44046"/>
                  </a:lnTo>
                  <a:close/>
                  <a:moveTo>
                    <a:pt x="68727" y="44046"/>
                  </a:moveTo>
                  <a:lnTo>
                    <a:pt x="68727" y="49982"/>
                  </a:lnTo>
                  <a:lnTo>
                    <a:pt x="62792" y="49982"/>
                  </a:lnTo>
                  <a:lnTo>
                    <a:pt x="62792" y="44046"/>
                  </a:lnTo>
                  <a:close/>
                  <a:moveTo>
                    <a:pt x="74975" y="44046"/>
                  </a:moveTo>
                  <a:lnTo>
                    <a:pt x="74975" y="49982"/>
                  </a:lnTo>
                  <a:lnTo>
                    <a:pt x="69039" y="49982"/>
                  </a:lnTo>
                  <a:lnTo>
                    <a:pt x="69039" y="44046"/>
                  </a:lnTo>
                  <a:close/>
                  <a:moveTo>
                    <a:pt x="81223" y="44046"/>
                  </a:moveTo>
                  <a:lnTo>
                    <a:pt x="81223" y="49982"/>
                  </a:lnTo>
                  <a:lnTo>
                    <a:pt x="75286" y="49982"/>
                  </a:lnTo>
                  <a:lnTo>
                    <a:pt x="75286" y="44046"/>
                  </a:lnTo>
                  <a:close/>
                  <a:moveTo>
                    <a:pt x="87470" y="44046"/>
                  </a:moveTo>
                  <a:lnTo>
                    <a:pt x="87470" y="49982"/>
                  </a:lnTo>
                  <a:lnTo>
                    <a:pt x="81535" y="49982"/>
                  </a:lnTo>
                  <a:lnTo>
                    <a:pt x="81535" y="44046"/>
                  </a:lnTo>
                  <a:close/>
                  <a:moveTo>
                    <a:pt x="93720" y="44046"/>
                  </a:moveTo>
                  <a:lnTo>
                    <a:pt x="93720" y="49982"/>
                  </a:lnTo>
                  <a:lnTo>
                    <a:pt x="87784" y="49982"/>
                  </a:lnTo>
                  <a:lnTo>
                    <a:pt x="87784" y="44046"/>
                  </a:lnTo>
                  <a:close/>
                  <a:moveTo>
                    <a:pt x="99967" y="44046"/>
                  </a:moveTo>
                  <a:lnTo>
                    <a:pt x="99967" y="49982"/>
                  </a:lnTo>
                  <a:lnTo>
                    <a:pt x="94031" y="49982"/>
                  </a:lnTo>
                  <a:lnTo>
                    <a:pt x="94031" y="44046"/>
                  </a:lnTo>
                  <a:close/>
                  <a:moveTo>
                    <a:pt x="106214" y="44046"/>
                  </a:moveTo>
                  <a:lnTo>
                    <a:pt x="106214" y="49982"/>
                  </a:lnTo>
                  <a:lnTo>
                    <a:pt x="100278" y="49982"/>
                  </a:lnTo>
                  <a:lnTo>
                    <a:pt x="100278" y="44046"/>
                  </a:lnTo>
                  <a:close/>
                  <a:moveTo>
                    <a:pt x="112461" y="44046"/>
                  </a:moveTo>
                  <a:lnTo>
                    <a:pt x="112461" y="49982"/>
                  </a:lnTo>
                  <a:lnTo>
                    <a:pt x="106527" y="49982"/>
                  </a:lnTo>
                  <a:lnTo>
                    <a:pt x="106527" y="44046"/>
                  </a:lnTo>
                  <a:close/>
                  <a:moveTo>
                    <a:pt x="118710" y="44046"/>
                  </a:moveTo>
                  <a:lnTo>
                    <a:pt x="118710" y="49982"/>
                  </a:lnTo>
                  <a:lnTo>
                    <a:pt x="112774" y="49982"/>
                  </a:lnTo>
                  <a:lnTo>
                    <a:pt x="112774" y="44046"/>
                  </a:lnTo>
                  <a:close/>
                  <a:moveTo>
                    <a:pt x="124957" y="44046"/>
                  </a:moveTo>
                  <a:lnTo>
                    <a:pt x="124957" y="49982"/>
                  </a:lnTo>
                  <a:lnTo>
                    <a:pt x="119021" y="49982"/>
                  </a:lnTo>
                  <a:lnTo>
                    <a:pt x="119021" y="44046"/>
                  </a:lnTo>
                  <a:close/>
                  <a:moveTo>
                    <a:pt x="131204" y="44046"/>
                  </a:moveTo>
                  <a:lnTo>
                    <a:pt x="131204" y="49982"/>
                  </a:lnTo>
                  <a:lnTo>
                    <a:pt x="125270" y="49982"/>
                  </a:lnTo>
                  <a:lnTo>
                    <a:pt x="125270" y="44046"/>
                  </a:lnTo>
                  <a:close/>
                  <a:moveTo>
                    <a:pt x="137451" y="44046"/>
                  </a:moveTo>
                  <a:lnTo>
                    <a:pt x="137451" y="49982"/>
                  </a:lnTo>
                  <a:lnTo>
                    <a:pt x="131517" y="49982"/>
                  </a:lnTo>
                  <a:lnTo>
                    <a:pt x="131517" y="44046"/>
                  </a:lnTo>
                  <a:close/>
                  <a:moveTo>
                    <a:pt x="143702" y="44046"/>
                  </a:moveTo>
                  <a:lnTo>
                    <a:pt x="143702" y="49982"/>
                  </a:lnTo>
                  <a:lnTo>
                    <a:pt x="137766" y="49982"/>
                  </a:lnTo>
                  <a:lnTo>
                    <a:pt x="137766" y="44046"/>
                  </a:lnTo>
                  <a:close/>
                  <a:moveTo>
                    <a:pt x="149949" y="44046"/>
                  </a:moveTo>
                  <a:lnTo>
                    <a:pt x="149949" y="49982"/>
                  </a:lnTo>
                  <a:lnTo>
                    <a:pt x="144015" y="49982"/>
                  </a:lnTo>
                  <a:lnTo>
                    <a:pt x="144015" y="44046"/>
                  </a:lnTo>
                  <a:close/>
                  <a:moveTo>
                    <a:pt x="156196" y="44046"/>
                  </a:moveTo>
                  <a:lnTo>
                    <a:pt x="156196" y="49982"/>
                  </a:lnTo>
                  <a:lnTo>
                    <a:pt x="150262" y="49982"/>
                  </a:lnTo>
                  <a:lnTo>
                    <a:pt x="150262" y="44046"/>
                  </a:lnTo>
                  <a:close/>
                  <a:moveTo>
                    <a:pt x="162445" y="44046"/>
                  </a:moveTo>
                  <a:lnTo>
                    <a:pt x="162445" y="49982"/>
                  </a:lnTo>
                  <a:lnTo>
                    <a:pt x="156509" y="49982"/>
                  </a:lnTo>
                  <a:lnTo>
                    <a:pt x="156509" y="44046"/>
                  </a:lnTo>
                  <a:close/>
                  <a:moveTo>
                    <a:pt x="168692" y="44046"/>
                  </a:moveTo>
                  <a:lnTo>
                    <a:pt x="168692" y="49982"/>
                  </a:lnTo>
                  <a:lnTo>
                    <a:pt x="162756" y="49982"/>
                  </a:lnTo>
                  <a:lnTo>
                    <a:pt x="162756" y="44046"/>
                  </a:lnTo>
                  <a:close/>
                  <a:moveTo>
                    <a:pt x="174939" y="44046"/>
                  </a:moveTo>
                  <a:lnTo>
                    <a:pt x="174939" y="49982"/>
                  </a:lnTo>
                  <a:lnTo>
                    <a:pt x="169005" y="49982"/>
                  </a:lnTo>
                  <a:lnTo>
                    <a:pt x="169005" y="44046"/>
                  </a:lnTo>
                  <a:close/>
                  <a:moveTo>
                    <a:pt x="181186" y="44046"/>
                  </a:moveTo>
                  <a:lnTo>
                    <a:pt x="181186" y="49982"/>
                  </a:lnTo>
                  <a:lnTo>
                    <a:pt x="175252" y="49982"/>
                  </a:lnTo>
                  <a:lnTo>
                    <a:pt x="175252" y="44046"/>
                  </a:lnTo>
                  <a:close/>
                  <a:moveTo>
                    <a:pt x="187435" y="44046"/>
                  </a:moveTo>
                  <a:lnTo>
                    <a:pt x="187435" y="49982"/>
                  </a:lnTo>
                  <a:lnTo>
                    <a:pt x="181499" y="49982"/>
                  </a:lnTo>
                  <a:lnTo>
                    <a:pt x="181499" y="44046"/>
                  </a:lnTo>
                  <a:close/>
                  <a:moveTo>
                    <a:pt x="193684" y="44046"/>
                  </a:moveTo>
                  <a:lnTo>
                    <a:pt x="193684" y="49982"/>
                  </a:lnTo>
                  <a:lnTo>
                    <a:pt x="187749" y="49982"/>
                  </a:lnTo>
                  <a:lnTo>
                    <a:pt x="187749" y="44046"/>
                  </a:lnTo>
                  <a:close/>
                  <a:moveTo>
                    <a:pt x="199931" y="44046"/>
                  </a:moveTo>
                  <a:lnTo>
                    <a:pt x="199931" y="49982"/>
                  </a:lnTo>
                  <a:lnTo>
                    <a:pt x="193996" y="49982"/>
                  </a:lnTo>
                  <a:lnTo>
                    <a:pt x="193996" y="44046"/>
                  </a:lnTo>
                  <a:close/>
                  <a:moveTo>
                    <a:pt x="206180" y="44046"/>
                  </a:moveTo>
                  <a:lnTo>
                    <a:pt x="206180" y="49982"/>
                  </a:lnTo>
                  <a:lnTo>
                    <a:pt x="200244" y="49982"/>
                  </a:lnTo>
                  <a:lnTo>
                    <a:pt x="200244" y="44046"/>
                  </a:lnTo>
                  <a:close/>
                  <a:moveTo>
                    <a:pt x="212427" y="44046"/>
                  </a:moveTo>
                  <a:lnTo>
                    <a:pt x="212427" y="49982"/>
                  </a:lnTo>
                  <a:lnTo>
                    <a:pt x="206491" y="49982"/>
                  </a:lnTo>
                  <a:lnTo>
                    <a:pt x="206491" y="44046"/>
                  </a:lnTo>
                  <a:close/>
                  <a:moveTo>
                    <a:pt x="218674" y="44046"/>
                  </a:moveTo>
                  <a:lnTo>
                    <a:pt x="218674" y="49982"/>
                  </a:lnTo>
                  <a:lnTo>
                    <a:pt x="212739" y="49982"/>
                  </a:lnTo>
                  <a:lnTo>
                    <a:pt x="212739" y="44046"/>
                  </a:lnTo>
                  <a:close/>
                  <a:moveTo>
                    <a:pt x="224921" y="44046"/>
                  </a:moveTo>
                  <a:lnTo>
                    <a:pt x="224921" y="49982"/>
                  </a:lnTo>
                  <a:lnTo>
                    <a:pt x="218987" y="49982"/>
                  </a:lnTo>
                  <a:lnTo>
                    <a:pt x="218987" y="44046"/>
                  </a:lnTo>
                  <a:close/>
                  <a:moveTo>
                    <a:pt x="231170" y="44046"/>
                  </a:moveTo>
                  <a:lnTo>
                    <a:pt x="231170" y="49982"/>
                  </a:lnTo>
                  <a:lnTo>
                    <a:pt x="225234" y="49982"/>
                  </a:lnTo>
                  <a:lnTo>
                    <a:pt x="225234" y="44046"/>
                  </a:lnTo>
                  <a:close/>
                  <a:moveTo>
                    <a:pt x="237417" y="44046"/>
                  </a:moveTo>
                  <a:lnTo>
                    <a:pt x="237417" y="49982"/>
                  </a:lnTo>
                  <a:lnTo>
                    <a:pt x="231481" y="49982"/>
                  </a:lnTo>
                  <a:lnTo>
                    <a:pt x="231481" y="44046"/>
                  </a:lnTo>
                  <a:close/>
                  <a:moveTo>
                    <a:pt x="243664" y="44046"/>
                  </a:moveTo>
                  <a:lnTo>
                    <a:pt x="243664" y="49982"/>
                  </a:lnTo>
                  <a:lnTo>
                    <a:pt x="237729" y="49982"/>
                  </a:lnTo>
                  <a:lnTo>
                    <a:pt x="237729" y="44046"/>
                  </a:lnTo>
                  <a:close/>
                  <a:moveTo>
                    <a:pt x="249911" y="44046"/>
                  </a:moveTo>
                  <a:lnTo>
                    <a:pt x="249911" y="49982"/>
                  </a:lnTo>
                  <a:lnTo>
                    <a:pt x="243977" y="49982"/>
                  </a:lnTo>
                  <a:lnTo>
                    <a:pt x="243977" y="44046"/>
                  </a:lnTo>
                  <a:close/>
                  <a:moveTo>
                    <a:pt x="256161" y="44046"/>
                  </a:moveTo>
                  <a:lnTo>
                    <a:pt x="256161" y="49982"/>
                  </a:lnTo>
                  <a:lnTo>
                    <a:pt x="250225" y="49982"/>
                  </a:lnTo>
                  <a:lnTo>
                    <a:pt x="250225" y="44046"/>
                  </a:lnTo>
                  <a:close/>
                  <a:moveTo>
                    <a:pt x="262409" y="44046"/>
                  </a:moveTo>
                  <a:lnTo>
                    <a:pt x="262409" y="49982"/>
                  </a:lnTo>
                  <a:lnTo>
                    <a:pt x="256474" y="49982"/>
                  </a:lnTo>
                  <a:lnTo>
                    <a:pt x="256474" y="44046"/>
                  </a:lnTo>
                  <a:close/>
                  <a:moveTo>
                    <a:pt x="268656" y="44046"/>
                  </a:moveTo>
                  <a:lnTo>
                    <a:pt x="268656" y="49982"/>
                  </a:lnTo>
                  <a:lnTo>
                    <a:pt x="262721" y="49982"/>
                  </a:lnTo>
                  <a:lnTo>
                    <a:pt x="262721" y="44046"/>
                  </a:lnTo>
                  <a:close/>
                  <a:moveTo>
                    <a:pt x="274904" y="44046"/>
                  </a:moveTo>
                  <a:lnTo>
                    <a:pt x="274904" y="49982"/>
                  </a:lnTo>
                  <a:lnTo>
                    <a:pt x="268968" y="49982"/>
                  </a:lnTo>
                  <a:lnTo>
                    <a:pt x="268968" y="44046"/>
                  </a:lnTo>
                  <a:close/>
                  <a:moveTo>
                    <a:pt x="6251" y="50295"/>
                  </a:moveTo>
                  <a:lnTo>
                    <a:pt x="6251" y="56229"/>
                  </a:lnTo>
                  <a:lnTo>
                    <a:pt x="315" y="56229"/>
                  </a:lnTo>
                  <a:lnTo>
                    <a:pt x="315" y="50295"/>
                  </a:lnTo>
                  <a:close/>
                  <a:moveTo>
                    <a:pt x="12498" y="50295"/>
                  </a:moveTo>
                  <a:lnTo>
                    <a:pt x="12498" y="56229"/>
                  </a:lnTo>
                  <a:lnTo>
                    <a:pt x="6562" y="56229"/>
                  </a:lnTo>
                  <a:lnTo>
                    <a:pt x="6562" y="50295"/>
                  </a:lnTo>
                  <a:close/>
                  <a:moveTo>
                    <a:pt x="18745" y="50295"/>
                  </a:moveTo>
                  <a:lnTo>
                    <a:pt x="18745" y="56229"/>
                  </a:lnTo>
                  <a:lnTo>
                    <a:pt x="12810" y="56229"/>
                  </a:lnTo>
                  <a:lnTo>
                    <a:pt x="12810" y="50295"/>
                  </a:lnTo>
                  <a:close/>
                  <a:moveTo>
                    <a:pt x="24992" y="50295"/>
                  </a:moveTo>
                  <a:lnTo>
                    <a:pt x="24992" y="56229"/>
                  </a:lnTo>
                  <a:lnTo>
                    <a:pt x="19058" y="56229"/>
                  </a:lnTo>
                  <a:lnTo>
                    <a:pt x="19058" y="50295"/>
                  </a:lnTo>
                  <a:close/>
                  <a:moveTo>
                    <a:pt x="31242" y="50295"/>
                  </a:moveTo>
                  <a:lnTo>
                    <a:pt x="31242" y="56229"/>
                  </a:lnTo>
                  <a:lnTo>
                    <a:pt x="25305" y="56229"/>
                  </a:lnTo>
                  <a:lnTo>
                    <a:pt x="25305" y="50295"/>
                  </a:lnTo>
                  <a:close/>
                  <a:moveTo>
                    <a:pt x="37489" y="50295"/>
                  </a:moveTo>
                  <a:lnTo>
                    <a:pt x="37489" y="56229"/>
                  </a:lnTo>
                  <a:lnTo>
                    <a:pt x="31553" y="56229"/>
                  </a:lnTo>
                  <a:lnTo>
                    <a:pt x="31553" y="50295"/>
                  </a:lnTo>
                  <a:close/>
                  <a:moveTo>
                    <a:pt x="43737" y="50295"/>
                  </a:moveTo>
                  <a:lnTo>
                    <a:pt x="43737" y="56229"/>
                  </a:lnTo>
                  <a:lnTo>
                    <a:pt x="37802" y="56229"/>
                  </a:lnTo>
                  <a:lnTo>
                    <a:pt x="37802" y="50295"/>
                  </a:lnTo>
                  <a:close/>
                  <a:moveTo>
                    <a:pt x="49985" y="50295"/>
                  </a:moveTo>
                  <a:lnTo>
                    <a:pt x="49985" y="56229"/>
                  </a:lnTo>
                  <a:lnTo>
                    <a:pt x="44049" y="56229"/>
                  </a:lnTo>
                  <a:lnTo>
                    <a:pt x="44049" y="50295"/>
                  </a:lnTo>
                  <a:close/>
                  <a:moveTo>
                    <a:pt x="56232" y="50295"/>
                  </a:moveTo>
                  <a:lnTo>
                    <a:pt x="56232" y="56229"/>
                  </a:lnTo>
                  <a:lnTo>
                    <a:pt x="50296" y="56229"/>
                  </a:lnTo>
                  <a:lnTo>
                    <a:pt x="50296" y="50295"/>
                  </a:lnTo>
                  <a:close/>
                  <a:moveTo>
                    <a:pt x="62480" y="50295"/>
                  </a:moveTo>
                  <a:lnTo>
                    <a:pt x="62480" y="56229"/>
                  </a:lnTo>
                  <a:lnTo>
                    <a:pt x="56545" y="56229"/>
                  </a:lnTo>
                  <a:lnTo>
                    <a:pt x="56545" y="50295"/>
                  </a:lnTo>
                  <a:close/>
                  <a:moveTo>
                    <a:pt x="68727" y="50295"/>
                  </a:moveTo>
                  <a:lnTo>
                    <a:pt x="68727" y="56229"/>
                  </a:lnTo>
                  <a:lnTo>
                    <a:pt x="62792" y="56229"/>
                  </a:lnTo>
                  <a:lnTo>
                    <a:pt x="62792" y="50295"/>
                  </a:lnTo>
                  <a:close/>
                  <a:moveTo>
                    <a:pt x="74975" y="50295"/>
                  </a:moveTo>
                  <a:lnTo>
                    <a:pt x="74975" y="56229"/>
                  </a:lnTo>
                  <a:lnTo>
                    <a:pt x="69039" y="56229"/>
                  </a:lnTo>
                  <a:lnTo>
                    <a:pt x="69039" y="50295"/>
                  </a:lnTo>
                  <a:close/>
                  <a:moveTo>
                    <a:pt x="81223" y="50295"/>
                  </a:moveTo>
                  <a:lnTo>
                    <a:pt x="81223" y="56229"/>
                  </a:lnTo>
                  <a:lnTo>
                    <a:pt x="75286" y="56229"/>
                  </a:lnTo>
                  <a:lnTo>
                    <a:pt x="75286" y="50295"/>
                  </a:lnTo>
                  <a:close/>
                  <a:moveTo>
                    <a:pt x="87470" y="50295"/>
                  </a:moveTo>
                  <a:lnTo>
                    <a:pt x="87470" y="56229"/>
                  </a:lnTo>
                  <a:lnTo>
                    <a:pt x="81535" y="56229"/>
                  </a:lnTo>
                  <a:lnTo>
                    <a:pt x="81535" y="50295"/>
                  </a:lnTo>
                  <a:close/>
                  <a:moveTo>
                    <a:pt x="93720" y="50295"/>
                  </a:moveTo>
                  <a:lnTo>
                    <a:pt x="93720" y="56229"/>
                  </a:lnTo>
                  <a:lnTo>
                    <a:pt x="87784" y="56229"/>
                  </a:lnTo>
                  <a:lnTo>
                    <a:pt x="87784" y="50295"/>
                  </a:lnTo>
                  <a:close/>
                  <a:moveTo>
                    <a:pt x="99967" y="50295"/>
                  </a:moveTo>
                  <a:lnTo>
                    <a:pt x="99967" y="56229"/>
                  </a:lnTo>
                  <a:lnTo>
                    <a:pt x="94031" y="56229"/>
                  </a:lnTo>
                  <a:lnTo>
                    <a:pt x="94031" y="50295"/>
                  </a:lnTo>
                  <a:close/>
                  <a:moveTo>
                    <a:pt x="106214" y="50295"/>
                  </a:moveTo>
                  <a:lnTo>
                    <a:pt x="106214" y="56229"/>
                  </a:lnTo>
                  <a:lnTo>
                    <a:pt x="100278" y="56229"/>
                  </a:lnTo>
                  <a:lnTo>
                    <a:pt x="100278" y="50295"/>
                  </a:lnTo>
                  <a:close/>
                  <a:moveTo>
                    <a:pt x="112461" y="50295"/>
                  </a:moveTo>
                  <a:lnTo>
                    <a:pt x="112461" y="56229"/>
                  </a:lnTo>
                  <a:lnTo>
                    <a:pt x="106527" y="56229"/>
                  </a:lnTo>
                  <a:lnTo>
                    <a:pt x="106527" y="50295"/>
                  </a:lnTo>
                  <a:close/>
                  <a:moveTo>
                    <a:pt x="118710" y="50295"/>
                  </a:moveTo>
                  <a:lnTo>
                    <a:pt x="118710" y="56229"/>
                  </a:lnTo>
                  <a:lnTo>
                    <a:pt x="112774" y="56229"/>
                  </a:lnTo>
                  <a:lnTo>
                    <a:pt x="112774" y="50295"/>
                  </a:lnTo>
                  <a:close/>
                  <a:moveTo>
                    <a:pt x="124957" y="50295"/>
                  </a:moveTo>
                  <a:lnTo>
                    <a:pt x="124957" y="56229"/>
                  </a:lnTo>
                  <a:lnTo>
                    <a:pt x="119021" y="56229"/>
                  </a:lnTo>
                  <a:lnTo>
                    <a:pt x="119021" y="50295"/>
                  </a:lnTo>
                  <a:close/>
                  <a:moveTo>
                    <a:pt x="131204" y="50295"/>
                  </a:moveTo>
                  <a:lnTo>
                    <a:pt x="131204" y="56229"/>
                  </a:lnTo>
                  <a:lnTo>
                    <a:pt x="125270" y="56229"/>
                  </a:lnTo>
                  <a:lnTo>
                    <a:pt x="125270" y="50295"/>
                  </a:lnTo>
                  <a:close/>
                  <a:moveTo>
                    <a:pt x="137451" y="50295"/>
                  </a:moveTo>
                  <a:lnTo>
                    <a:pt x="137451" y="56229"/>
                  </a:lnTo>
                  <a:lnTo>
                    <a:pt x="131517" y="56229"/>
                  </a:lnTo>
                  <a:lnTo>
                    <a:pt x="131517" y="50295"/>
                  </a:lnTo>
                  <a:close/>
                  <a:moveTo>
                    <a:pt x="143702" y="50295"/>
                  </a:moveTo>
                  <a:lnTo>
                    <a:pt x="143702" y="56229"/>
                  </a:lnTo>
                  <a:lnTo>
                    <a:pt x="137766" y="56229"/>
                  </a:lnTo>
                  <a:lnTo>
                    <a:pt x="137766" y="50295"/>
                  </a:lnTo>
                  <a:close/>
                  <a:moveTo>
                    <a:pt x="149949" y="50295"/>
                  </a:moveTo>
                  <a:lnTo>
                    <a:pt x="149949" y="56229"/>
                  </a:lnTo>
                  <a:lnTo>
                    <a:pt x="144015" y="56229"/>
                  </a:lnTo>
                  <a:lnTo>
                    <a:pt x="144015" y="50295"/>
                  </a:lnTo>
                  <a:close/>
                  <a:moveTo>
                    <a:pt x="156196" y="50295"/>
                  </a:moveTo>
                  <a:lnTo>
                    <a:pt x="156196" y="56229"/>
                  </a:lnTo>
                  <a:lnTo>
                    <a:pt x="150262" y="56229"/>
                  </a:lnTo>
                  <a:lnTo>
                    <a:pt x="150262" y="50295"/>
                  </a:lnTo>
                  <a:close/>
                  <a:moveTo>
                    <a:pt x="162445" y="50295"/>
                  </a:moveTo>
                  <a:lnTo>
                    <a:pt x="162445" y="56229"/>
                  </a:lnTo>
                  <a:lnTo>
                    <a:pt x="156509" y="56229"/>
                  </a:lnTo>
                  <a:lnTo>
                    <a:pt x="156509" y="50295"/>
                  </a:lnTo>
                  <a:close/>
                  <a:moveTo>
                    <a:pt x="168692" y="50295"/>
                  </a:moveTo>
                  <a:lnTo>
                    <a:pt x="168692" y="56229"/>
                  </a:lnTo>
                  <a:lnTo>
                    <a:pt x="162756" y="56229"/>
                  </a:lnTo>
                  <a:lnTo>
                    <a:pt x="162756" y="50295"/>
                  </a:lnTo>
                  <a:close/>
                  <a:moveTo>
                    <a:pt x="174939" y="50295"/>
                  </a:moveTo>
                  <a:lnTo>
                    <a:pt x="174939" y="56229"/>
                  </a:lnTo>
                  <a:lnTo>
                    <a:pt x="169005" y="56229"/>
                  </a:lnTo>
                  <a:lnTo>
                    <a:pt x="169005" y="50295"/>
                  </a:lnTo>
                  <a:close/>
                  <a:moveTo>
                    <a:pt x="181186" y="50295"/>
                  </a:moveTo>
                  <a:lnTo>
                    <a:pt x="181186" y="56229"/>
                  </a:lnTo>
                  <a:lnTo>
                    <a:pt x="175252" y="56229"/>
                  </a:lnTo>
                  <a:lnTo>
                    <a:pt x="175252" y="50295"/>
                  </a:lnTo>
                  <a:close/>
                  <a:moveTo>
                    <a:pt x="187435" y="50295"/>
                  </a:moveTo>
                  <a:lnTo>
                    <a:pt x="187435" y="56229"/>
                  </a:lnTo>
                  <a:lnTo>
                    <a:pt x="181499" y="56229"/>
                  </a:lnTo>
                  <a:lnTo>
                    <a:pt x="181499" y="50295"/>
                  </a:lnTo>
                  <a:close/>
                  <a:moveTo>
                    <a:pt x="193684" y="50295"/>
                  </a:moveTo>
                  <a:lnTo>
                    <a:pt x="193684" y="56229"/>
                  </a:lnTo>
                  <a:lnTo>
                    <a:pt x="187749" y="56229"/>
                  </a:lnTo>
                  <a:lnTo>
                    <a:pt x="187749" y="50295"/>
                  </a:lnTo>
                  <a:close/>
                  <a:moveTo>
                    <a:pt x="199931" y="50295"/>
                  </a:moveTo>
                  <a:lnTo>
                    <a:pt x="199931" y="56229"/>
                  </a:lnTo>
                  <a:lnTo>
                    <a:pt x="193996" y="56229"/>
                  </a:lnTo>
                  <a:lnTo>
                    <a:pt x="193996" y="50295"/>
                  </a:lnTo>
                  <a:close/>
                  <a:moveTo>
                    <a:pt x="206180" y="50295"/>
                  </a:moveTo>
                  <a:lnTo>
                    <a:pt x="206180" y="56229"/>
                  </a:lnTo>
                  <a:lnTo>
                    <a:pt x="200244" y="56229"/>
                  </a:lnTo>
                  <a:lnTo>
                    <a:pt x="200244" y="50295"/>
                  </a:lnTo>
                  <a:close/>
                  <a:moveTo>
                    <a:pt x="212427" y="50295"/>
                  </a:moveTo>
                  <a:lnTo>
                    <a:pt x="212427" y="56229"/>
                  </a:lnTo>
                  <a:lnTo>
                    <a:pt x="206491" y="56229"/>
                  </a:lnTo>
                  <a:lnTo>
                    <a:pt x="206491" y="50295"/>
                  </a:lnTo>
                  <a:close/>
                  <a:moveTo>
                    <a:pt x="218674" y="50295"/>
                  </a:moveTo>
                  <a:lnTo>
                    <a:pt x="218674" y="56229"/>
                  </a:lnTo>
                  <a:lnTo>
                    <a:pt x="212739" y="56229"/>
                  </a:lnTo>
                  <a:lnTo>
                    <a:pt x="212739" y="50295"/>
                  </a:lnTo>
                  <a:close/>
                  <a:moveTo>
                    <a:pt x="224921" y="50295"/>
                  </a:moveTo>
                  <a:lnTo>
                    <a:pt x="224921" y="56229"/>
                  </a:lnTo>
                  <a:lnTo>
                    <a:pt x="218987" y="56229"/>
                  </a:lnTo>
                  <a:lnTo>
                    <a:pt x="218987" y="50295"/>
                  </a:lnTo>
                  <a:close/>
                  <a:moveTo>
                    <a:pt x="231170" y="50295"/>
                  </a:moveTo>
                  <a:lnTo>
                    <a:pt x="231170" y="56229"/>
                  </a:lnTo>
                  <a:lnTo>
                    <a:pt x="225234" y="56229"/>
                  </a:lnTo>
                  <a:lnTo>
                    <a:pt x="225234" y="50295"/>
                  </a:lnTo>
                  <a:close/>
                  <a:moveTo>
                    <a:pt x="237417" y="50295"/>
                  </a:moveTo>
                  <a:lnTo>
                    <a:pt x="237417" y="56229"/>
                  </a:lnTo>
                  <a:lnTo>
                    <a:pt x="231481" y="56229"/>
                  </a:lnTo>
                  <a:lnTo>
                    <a:pt x="231481" y="50295"/>
                  </a:lnTo>
                  <a:close/>
                  <a:moveTo>
                    <a:pt x="243664" y="50295"/>
                  </a:moveTo>
                  <a:lnTo>
                    <a:pt x="243664" y="56229"/>
                  </a:lnTo>
                  <a:lnTo>
                    <a:pt x="237729" y="56229"/>
                  </a:lnTo>
                  <a:lnTo>
                    <a:pt x="237729" y="50295"/>
                  </a:lnTo>
                  <a:close/>
                  <a:moveTo>
                    <a:pt x="249911" y="50295"/>
                  </a:moveTo>
                  <a:lnTo>
                    <a:pt x="249911" y="56229"/>
                  </a:lnTo>
                  <a:lnTo>
                    <a:pt x="243977" y="56229"/>
                  </a:lnTo>
                  <a:lnTo>
                    <a:pt x="243977" y="50295"/>
                  </a:lnTo>
                  <a:close/>
                  <a:moveTo>
                    <a:pt x="256161" y="50295"/>
                  </a:moveTo>
                  <a:lnTo>
                    <a:pt x="256161" y="56229"/>
                  </a:lnTo>
                  <a:lnTo>
                    <a:pt x="250225" y="56229"/>
                  </a:lnTo>
                  <a:lnTo>
                    <a:pt x="250225" y="50295"/>
                  </a:lnTo>
                  <a:close/>
                  <a:moveTo>
                    <a:pt x="262409" y="50295"/>
                  </a:moveTo>
                  <a:lnTo>
                    <a:pt x="262409" y="56229"/>
                  </a:lnTo>
                  <a:lnTo>
                    <a:pt x="256474" y="56229"/>
                  </a:lnTo>
                  <a:lnTo>
                    <a:pt x="256474" y="50295"/>
                  </a:lnTo>
                  <a:close/>
                  <a:moveTo>
                    <a:pt x="268656" y="50295"/>
                  </a:moveTo>
                  <a:lnTo>
                    <a:pt x="268656" y="56229"/>
                  </a:lnTo>
                  <a:lnTo>
                    <a:pt x="262721" y="56229"/>
                  </a:lnTo>
                  <a:lnTo>
                    <a:pt x="262721" y="50295"/>
                  </a:lnTo>
                  <a:close/>
                  <a:moveTo>
                    <a:pt x="274904" y="50295"/>
                  </a:moveTo>
                  <a:lnTo>
                    <a:pt x="274904" y="56229"/>
                  </a:lnTo>
                  <a:lnTo>
                    <a:pt x="268968" y="56229"/>
                  </a:lnTo>
                  <a:lnTo>
                    <a:pt x="268968" y="50295"/>
                  </a:lnTo>
                  <a:close/>
                  <a:moveTo>
                    <a:pt x="6251" y="56542"/>
                  </a:moveTo>
                  <a:lnTo>
                    <a:pt x="6251" y="62476"/>
                  </a:lnTo>
                  <a:lnTo>
                    <a:pt x="315" y="62476"/>
                  </a:lnTo>
                  <a:lnTo>
                    <a:pt x="315" y="56542"/>
                  </a:lnTo>
                  <a:close/>
                  <a:moveTo>
                    <a:pt x="12498" y="56542"/>
                  </a:moveTo>
                  <a:lnTo>
                    <a:pt x="12498" y="62476"/>
                  </a:lnTo>
                  <a:lnTo>
                    <a:pt x="6562" y="62476"/>
                  </a:lnTo>
                  <a:lnTo>
                    <a:pt x="6562" y="56542"/>
                  </a:lnTo>
                  <a:close/>
                  <a:moveTo>
                    <a:pt x="18745" y="56542"/>
                  </a:moveTo>
                  <a:lnTo>
                    <a:pt x="18745" y="62476"/>
                  </a:lnTo>
                  <a:lnTo>
                    <a:pt x="12810" y="62476"/>
                  </a:lnTo>
                  <a:lnTo>
                    <a:pt x="12810" y="56542"/>
                  </a:lnTo>
                  <a:close/>
                  <a:moveTo>
                    <a:pt x="24992" y="56542"/>
                  </a:moveTo>
                  <a:lnTo>
                    <a:pt x="24992" y="62476"/>
                  </a:lnTo>
                  <a:lnTo>
                    <a:pt x="19058" y="62476"/>
                  </a:lnTo>
                  <a:lnTo>
                    <a:pt x="19058" y="56542"/>
                  </a:lnTo>
                  <a:close/>
                  <a:moveTo>
                    <a:pt x="31242" y="56542"/>
                  </a:moveTo>
                  <a:lnTo>
                    <a:pt x="31242" y="62476"/>
                  </a:lnTo>
                  <a:lnTo>
                    <a:pt x="25305" y="62476"/>
                  </a:lnTo>
                  <a:lnTo>
                    <a:pt x="25305" y="56542"/>
                  </a:lnTo>
                  <a:close/>
                  <a:moveTo>
                    <a:pt x="37489" y="56542"/>
                  </a:moveTo>
                  <a:lnTo>
                    <a:pt x="37489" y="62476"/>
                  </a:lnTo>
                  <a:lnTo>
                    <a:pt x="31553" y="62476"/>
                  </a:lnTo>
                  <a:lnTo>
                    <a:pt x="31553" y="56542"/>
                  </a:lnTo>
                  <a:close/>
                  <a:moveTo>
                    <a:pt x="43737" y="56542"/>
                  </a:moveTo>
                  <a:lnTo>
                    <a:pt x="43737" y="62476"/>
                  </a:lnTo>
                  <a:lnTo>
                    <a:pt x="37802" y="62476"/>
                  </a:lnTo>
                  <a:lnTo>
                    <a:pt x="37802" y="56542"/>
                  </a:lnTo>
                  <a:close/>
                  <a:moveTo>
                    <a:pt x="49985" y="56542"/>
                  </a:moveTo>
                  <a:lnTo>
                    <a:pt x="49985" y="62476"/>
                  </a:lnTo>
                  <a:lnTo>
                    <a:pt x="44049" y="62476"/>
                  </a:lnTo>
                  <a:lnTo>
                    <a:pt x="44049" y="56542"/>
                  </a:lnTo>
                  <a:close/>
                  <a:moveTo>
                    <a:pt x="56232" y="56542"/>
                  </a:moveTo>
                  <a:lnTo>
                    <a:pt x="56232" y="62476"/>
                  </a:lnTo>
                  <a:lnTo>
                    <a:pt x="50296" y="62476"/>
                  </a:lnTo>
                  <a:lnTo>
                    <a:pt x="50296" y="56542"/>
                  </a:lnTo>
                  <a:close/>
                  <a:moveTo>
                    <a:pt x="62480" y="56542"/>
                  </a:moveTo>
                  <a:lnTo>
                    <a:pt x="62480" y="62476"/>
                  </a:lnTo>
                  <a:lnTo>
                    <a:pt x="56545" y="62476"/>
                  </a:lnTo>
                  <a:lnTo>
                    <a:pt x="56545" y="56542"/>
                  </a:lnTo>
                  <a:close/>
                  <a:moveTo>
                    <a:pt x="68727" y="56542"/>
                  </a:moveTo>
                  <a:lnTo>
                    <a:pt x="68727" y="62476"/>
                  </a:lnTo>
                  <a:lnTo>
                    <a:pt x="62792" y="62476"/>
                  </a:lnTo>
                  <a:lnTo>
                    <a:pt x="62792" y="56542"/>
                  </a:lnTo>
                  <a:close/>
                  <a:moveTo>
                    <a:pt x="74975" y="56542"/>
                  </a:moveTo>
                  <a:lnTo>
                    <a:pt x="74975" y="62476"/>
                  </a:lnTo>
                  <a:lnTo>
                    <a:pt x="69039" y="62476"/>
                  </a:lnTo>
                  <a:lnTo>
                    <a:pt x="69039" y="56542"/>
                  </a:lnTo>
                  <a:close/>
                  <a:moveTo>
                    <a:pt x="81223" y="56542"/>
                  </a:moveTo>
                  <a:lnTo>
                    <a:pt x="81223" y="62476"/>
                  </a:lnTo>
                  <a:lnTo>
                    <a:pt x="75286" y="62476"/>
                  </a:lnTo>
                  <a:lnTo>
                    <a:pt x="75286" y="56542"/>
                  </a:lnTo>
                  <a:close/>
                  <a:moveTo>
                    <a:pt x="87470" y="56542"/>
                  </a:moveTo>
                  <a:lnTo>
                    <a:pt x="87470" y="62476"/>
                  </a:lnTo>
                  <a:lnTo>
                    <a:pt x="81535" y="62476"/>
                  </a:lnTo>
                  <a:lnTo>
                    <a:pt x="81535" y="56542"/>
                  </a:lnTo>
                  <a:close/>
                  <a:moveTo>
                    <a:pt x="93718" y="56542"/>
                  </a:moveTo>
                  <a:lnTo>
                    <a:pt x="93718" y="62476"/>
                  </a:lnTo>
                  <a:lnTo>
                    <a:pt x="87784" y="62476"/>
                  </a:lnTo>
                  <a:lnTo>
                    <a:pt x="87784" y="56542"/>
                  </a:lnTo>
                  <a:close/>
                  <a:moveTo>
                    <a:pt x="99967" y="56542"/>
                  </a:moveTo>
                  <a:lnTo>
                    <a:pt x="99967" y="62476"/>
                  </a:lnTo>
                  <a:lnTo>
                    <a:pt x="94031" y="62476"/>
                  </a:lnTo>
                  <a:lnTo>
                    <a:pt x="94031" y="56542"/>
                  </a:lnTo>
                  <a:close/>
                  <a:moveTo>
                    <a:pt x="106214" y="56542"/>
                  </a:moveTo>
                  <a:lnTo>
                    <a:pt x="106214" y="62476"/>
                  </a:lnTo>
                  <a:lnTo>
                    <a:pt x="100278" y="62476"/>
                  </a:lnTo>
                  <a:lnTo>
                    <a:pt x="100278" y="56542"/>
                  </a:lnTo>
                  <a:close/>
                  <a:moveTo>
                    <a:pt x="112461" y="56542"/>
                  </a:moveTo>
                  <a:lnTo>
                    <a:pt x="112461" y="62476"/>
                  </a:lnTo>
                  <a:lnTo>
                    <a:pt x="106527" y="62476"/>
                  </a:lnTo>
                  <a:lnTo>
                    <a:pt x="106527" y="56542"/>
                  </a:lnTo>
                  <a:close/>
                  <a:moveTo>
                    <a:pt x="118710" y="56542"/>
                  </a:moveTo>
                  <a:lnTo>
                    <a:pt x="118710" y="62476"/>
                  </a:lnTo>
                  <a:lnTo>
                    <a:pt x="112774" y="62476"/>
                  </a:lnTo>
                  <a:lnTo>
                    <a:pt x="112774" y="56542"/>
                  </a:lnTo>
                  <a:close/>
                  <a:moveTo>
                    <a:pt x="124957" y="56542"/>
                  </a:moveTo>
                  <a:lnTo>
                    <a:pt x="124957" y="62476"/>
                  </a:lnTo>
                  <a:lnTo>
                    <a:pt x="119021" y="62476"/>
                  </a:lnTo>
                  <a:lnTo>
                    <a:pt x="119021" y="56542"/>
                  </a:lnTo>
                  <a:close/>
                  <a:moveTo>
                    <a:pt x="131204" y="56542"/>
                  </a:moveTo>
                  <a:lnTo>
                    <a:pt x="131204" y="62476"/>
                  </a:lnTo>
                  <a:lnTo>
                    <a:pt x="125270" y="62476"/>
                  </a:lnTo>
                  <a:lnTo>
                    <a:pt x="125270" y="56542"/>
                  </a:lnTo>
                  <a:close/>
                  <a:moveTo>
                    <a:pt x="137451" y="56542"/>
                  </a:moveTo>
                  <a:lnTo>
                    <a:pt x="137451" y="62476"/>
                  </a:lnTo>
                  <a:lnTo>
                    <a:pt x="131517" y="62476"/>
                  </a:lnTo>
                  <a:lnTo>
                    <a:pt x="131517" y="56542"/>
                  </a:lnTo>
                  <a:close/>
                  <a:moveTo>
                    <a:pt x="143702" y="56542"/>
                  </a:moveTo>
                  <a:lnTo>
                    <a:pt x="143702" y="62476"/>
                  </a:lnTo>
                  <a:lnTo>
                    <a:pt x="137766" y="62476"/>
                  </a:lnTo>
                  <a:lnTo>
                    <a:pt x="137766" y="56542"/>
                  </a:lnTo>
                  <a:close/>
                  <a:moveTo>
                    <a:pt x="149949" y="56542"/>
                  </a:moveTo>
                  <a:lnTo>
                    <a:pt x="149949" y="62476"/>
                  </a:lnTo>
                  <a:lnTo>
                    <a:pt x="144015" y="62476"/>
                  </a:lnTo>
                  <a:lnTo>
                    <a:pt x="144015" y="56542"/>
                  </a:lnTo>
                  <a:close/>
                  <a:moveTo>
                    <a:pt x="156196" y="56542"/>
                  </a:moveTo>
                  <a:lnTo>
                    <a:pt x="156196" y="62476"/>
                  </a:lnTo>
                  <a:lnTo>
                    <a:pt x="150262" y="62476"/>
                  </a:lnTo>
                  <a:lnTo>
                    <a:pt x="150262" y="56542"/>
                  </a:lnTo>
                  <a:close/>
                  <a:moveTo>
                    <a:pt x="162445" y="56542"/>
                  </a:moveTo>
                  <a:lnTo>
                    <a:pt x="162445" y="62476"/>
                  </a:lnTo>
                  <a:lnTo>
                    <a:pt x="156509" y="62476"/>
                  </a:lnTo>
                  <a:lnTo>
                    <a:pt x="156509" y="56542"/>
                  </a:lnTo>
                  <a:close/>
                  <a:moveTo>
                    <a:pt x="168692" y="56542"/>
                  </a:moveTo>
                  <a:lnTo>
                    <a:pt x="168692" y="62476"/>
                  </a:lnTo>
                  <a:lnTo>
                    <a:pt x="162756" y="62476"/>
                  </a:lnTo>
                  <a:lnTo>
                    <a:pt x="162756" y="56542"/>
                  </a:lnTo>
                  <a:close/>
                  <a:moveTo>
                    <a:pt x="174939" y="56542"/>
                  </a:moveTo>
                  <a:lnTo>
                    <a:pt x="174939" y="62476"/>
                  </a:lnTo>
                  <a:lnTo>
                    <a:pt x="169005" y="62476"/>
                  </a:lnTo>
                  <a:lnTo>
                    <a:pt x="169005" y="56542"/>
                  </a:lnTo>
                  <a:close/>
                  <a:moveTo>
                    <a:pt x="181186" y="56542"/>
                  </a:moveTo>
                  <a:lnTo>
                    <a:pt x="181186" y="62476"/>
                  </a:lnTo>
                  <a:lnTo>
                    <a:pt x="175252" y="62476"/>
                  </a:lnTo>
                  <a:lnTo>
                    <a:pt x="175252" y="56542"/>
                  </a:lnTo>
                  <a:close/>
                  <a:moveTo>
                    <a:pt x="187435" y="56542"/>
                  </a:moveTo>
                  <a:lnTo>
                    <a:pt x="187435" y="62476"/>
                  </a:lnTo>
                  <a:lnTo>
                    <a:pt x="181499" y="62476"/>
                  </a:lnTo>
                  <a:lnTo>
                    <a:pt x="181499" y="56542"/>
                  </a:lnTo>
                  <a:close/>
                  <a:moveTo>
                    <a:pt x="193684" y="56542"/>
                  </a:moveTo>
                  <a:lnTo>
                    <a:pt x="193684" y="62476"/>
                  </a:lnTo>
                  <a:lnTo>
                    <a:pt x="187749" y="62476"/>
                  </a:lnTo>
                  <a:lnTo>
                    <a:pt x="187749" y="56542"/>
                  </a:lnTo>
                  <a:close/>
                  <a:moveTo>
                    <a:pt x="199931" y="56542"/>
                  </a:moveTo>
                  <a:lnTo>
                    <a:pt x="199931" y="62476"/>
                  </a:lnTo>
                  <a:lnTo>
                    <a:pt x="193996" y="62476"/>
                  </a:lnTo>
                  <a:lnTo>
                    <a:pt x="193996" y="56542"/>
                  </a:lnTo>
                  <a:close/>
                  <a:moveTo>
                    <a:pt x="206180" y="56542"/>
                  </a:moveTo>
                  <a:lnTo>
                    <a:pt x="206180" y="62476"/>
                  </a:lnTo>
                  <a:lnTo>
                    <a:pt x="200244" y="62476"/>
                  </a:lnTo>
                  <a:lnTo>
                    <a:pt x="200244" y="56542"/>
                  </a:lnTo>
                  <a:close/>
                  <a:moveTo>
                    <a:pt x="212427" y="56542"/>
                  </a:moveTo>
                  <a:lnTo>
                    <a:pt x="212427" y="62476"/>
                  </a:lnTo>
                  <a:lnTo>
                    <a:pt x="206491" y="62476"/>
                  </a:lnTo>
                  <a:lnTo>
                    <a:pt x="206491" y="56542"/>
                  </a:lnTo>
                  <a:close/>
                  <a:moveTo>
                    <a:pt x="218674" y="56542"/>
                  </a:moveTo>
                  <a:lnTo>
                    <a:pt x="218674" y="62476"/>
                  </a:lnTo>
                  <a:lnTo>
                    <a:pt x="212739" y="62476"/>
                  </a:lnTo>
                  <a:lnTo>
                    <a:pt x="212739" y="56542"/>
                  </a:lnTo>
                  <a:close/>
                  <a:moveTo>
                    <a:pt x="224921" y="56542"/>
                  </a:moveTo>
                  <a:lnTo>
                    <a:pt x="224921" y="62476"/>
                  </a:lnTo>
                  <a:lnTo>
                    <a:pt x="218987" y="62476"/>
                  </a:lnTo>
                  <a:lnTo>
                    <a:pt x="218987" y="56542"/>
                  </a:lnTo>
                  <a:close/>
                  <a:moveTo>
                    <a:pt x="231170" y="56542"/>
                  </a:moveTo>
                  <a:lnTo>
                    <a:pt x="231170" y="62476"/>
                  </a:lnTo>
                  <a:lnTo>
                    <a:pt x="225234" y="62476"/>
                  </a:lnTo>
                  <a:lnTo>
                    <a:pt x="225234" y="56542"/>
                  </a:lnTo>
                  <a:close/>
                  <a:moveTo>
                    <a:pt x="237417" y="56542"/>
                  </a:moveTo>
                  <a:lnTo>
                    <a:pt x="237417" y="62476"/>
                  </a:lnTo>
                  <a:lnTo>
                    <a:pt x="231481" y="62476"/>
                  </a:lnTo>
                  <a:lnTo>
                    <a:pt x="231481" y="56542"/>
                  </a:lnTo>
                  <a:close/>
                  <a:moveTo>
                    <a:pt x="243664" y="56542"/>
                  </a:moveTo>
                  <a:lnTo>
                    <a:pt x="243664" y="62476"/>
                  </a:lnTo>
                  <a:lnTo>
                    <a:pt x="237729" y="62476"/>
                  </a:lnTo>
                  <a:lnTo>
                    <a:pt x="237729" y="56542"/>
                  </a:lnTo>
                  <a:close/>
                  <a:moveTo>
                    <a:pt x="249911" y="56542"/>
                  </a:moveTo>
                  <a:lnTo>
                    <a:pt x="249911" y="62476"/>
                  </a:lnTo>
                  <a:lnTo>
                    <a:pt x="243977" y="62476"/>
                  </a:lnTo>
                  <a:lnTo>
                    <a:pt x="243977" y="56542"/>
                  </a:lnTo>
                  <a:close/>
                  <a:moveTo>
                    <a:pt x="256161" y="56542"/>
                  </a:moveTo>
                  <a:lnTo>
                    <a:pt x="256161" y="62476"/>
                  </a:lnTo>
                  <a:lnTo>
                    <a:pt x="250225" y="62476"/>
                  </a:lnTo>
                  <a:lnTo>
                    <a:pt x="250225" y="56542"/>
                  </a:lnTo>
                  <a:close/>
                  <a:moveTo>
                    <a:pt x="262409" y="56542"/>
                  </a:moveTo>
                  <a:lnTo>
                    <a:pt x="262409" y="62476"/>
                  </a:lnTo>
                  <a:lnTo>
                    <a:pt x="256474" y="62476"/>
                  </a:lnTo>
                  <a:lnTo>
                    <a:pt x="256474" y="56542"/>
                  </a:lnTo>
                  <a:close/>
                  <a:moveTo>
                    <a:pt x="268656" y="56542"/>
                  </a:moveTo>
                  <a:lnTo>
                    <a:pt x="268656" y="62476"/>
                  </a:lnTo>
                  <a:lnTo>
                    <a:pt x="262721" y="62476"/>
                  </a:lnTo>
                  <a:lnTo>
                    <a:pt x="262721" y="56542"/>
                  </a:lnTo>
                  <a:close/>
                  <a:moveTo>
                    <a:pt x="274904" y="56542"/>
                  </a:moveTo>
                  <a:lnTo>
                    <a:pt x="274904" y="62476"/>
                  </a:lnTo>
                  <a:lnTo>
                    <a:pt x="268968" y="62476"/>
                  </a:lnTo>
                  <a:lnTo>
                    <a:pt x="268968" y="56542"/>
                  </a:lnTo>
                  <a:close/>
                  <a:moveTo>
                    <a:pt x="6251" y="62789"/>
                  </a:moveTo>
                  <a:lnTo>
                    <a:pt x="6251" y="68725"/>
                  </a:lnTo>
                  <a:lnTo>
                    <a:pt x="315" y="68725"/>
                  </a:lnTo>
                  <a:lnTo>
                    <a:pt x="315" y="62789"/>
                  </a:lnTo>
                  <a:close/>
                  <a:moveTo>
                    <a:pt x="12498" y="62789"/>
                  </a:moveTo>
                  <a:lnTo>
                    <a:pt x="12498" y="68725"/>
                  </a:lnTo>
                  <a:lnTo>
                    <a:pt x="6562" y="68725"/>
                  </a:lnTo>
                  <a:lnTo>
                    <a:pt x="6562" y="62789"/>
                  </a:lnTo>
                  <a:close/>
                  <a:moveTo>
                    <a:pt x="18745" y="62789"/>
                  </a:moveTo>
                  <a:lnTo>
                    <a:pt x="18745" y="68725"/>
                  </a:lnTo>
                  <a:lnTo>
                    <a:pt x="12810" y="68725"/>
                  </a:lnTo>
                  <a:lnTo>
                    <a:pt x="12810" y="62789"/>
                  </a:lnTo>
                  <a:close/>
                  <a:moveTo>
                    <a:pt x="24992" y="62789"/>
                  </a:moveTo>
                  <a:lnTo>
                    <a:pt x="24992" y="68725"/>
                  </a:lnTo>
                  <a:lnTo>
                    <a:pt x="19058" y="68725"/>
                  </a:lnTo>
                  <a:lnTo>
                    <a:pt x="19058" y="62789"/>
                  </a:lnTo>
                  <a:close/>
                  <a:moveTo>
                    <a:pt x="31242" y="62789"/>
                  </a:moveTo>
                  <a:lnTo>
                    <a:pt x="31242" y="68725"/>
                  </a:lnTo>
                  <a:lnTo>
                    <a:pt x="25305" y="68725"/>
                  </a:lnTo>
                  <a:lnTo>
                    <a:pt x="25305" y="62789"/>
                  </a:lnTo>
                  <a:close/>
                  <a:moveTo>
                    <a:pt x="37489" y="62789"/>
                  </a:moveTo>
                  <a:lnTo>
                    <a:pt x="37489" y="68725"/>
                  </a:lnTo>
                  <a:lnTo>
                    <a:pt x="31553" y="68725"/>
                  </a:lnTo>
                  <a:lnTo>
                    <a:pt x="31553" y="62789"/>
                  </a:lnTo>
                  <a:close/>
                  <a:moveTo>
                    <a:pt x="43737" y="62789"/>
                  </a:moveTo>
                  <a:lnTo>
                    <a:pt x="43737" y="68725"/>
                  </a:lnTo>
                  <a:lnTo>
                    <a:pt x="37802" y="68725"/>
                  </a:lnTo>
                  <a:lnTo>
                    <a:pt x="37802" y="62789"/>
                  </a:lnTo>
                  <a:close/>
                  <a:moveTo>
                    <a:pt x="49985" y="62789"/>
                  </a:moveTo>
                  <a:lnTo>
                    <a:pt x="49985" y="68725"/>
                  </a:lnTo>
                  <a:lnTo>
                    <a:pt x="44049" y="68725"/>
                  </a:lnTo>
                  <a:lnTo>
                    <a:pt x="44049" y="62789"/>
                  </a:lnTo>
                  <a:close/>
                  <a:moveTo>
                    <a:pt x="56232" y="62789"/>
                  </a:moveTo>
                  <a:lnTo>
                    <a:pt x="56232" y="68725"/>
                  </a:lnTo>
                  <a:lnTo>
                    <a:pt x="50296" y="68725"/>
                  </a:lnTo>
                  <a:lnTo>
                    <a:pt x="50296" y="62789"/>
                  </a:lnTo>
                  <a:close/>
                  <a:moveTo>
                    <a:pt x="62480" y="62789"/>
                  </a:moveTo>
                  <a:lnTo>
                    <a:pt x="62480" y="68725"/>
                  </a:lnTo>
                  <a:lnTo>
                    <a:pt x="56545" y="68725"/>
                  </a:lnTo>
                  <a:lnTo>
                    <a:pt x="56545" y="62789"/>
                  </a:lnTo>
                  <a:close/>
                  <a:moveTo>
                    <a:pt x="68727" y="62789"/>
                  </a:moveTo>
                  <a:lnTo>
                    <a:pt x="68727" y="68725"/>
                  </a:lnTo>
                  <a:lnTo>
                    <a:pt x="62792" y="68725"/>
                  </a:lnTo>
                  <a:lnTo>
                    <a:pt x="62792" y="62789"/>
                  </a:lnTo>
                  <a:close/>
                  <a:moveTo>
                    <a:pt x="74975" y="62789"/>
                  </a:moveTo>
                  <a:lnTo>
                    <a:pt x="74975" y="68725"/>
                  </a:lnTo>
                  <a:lnTo>
                    <a:pt x="69039" y="68725"/>
                  </a:lnTo>
                  <a:lnTo>
                    <a:pt x="69039" y="62789"/>
                  </a:lnTo>
                  <a:close/>
                  <a:moveTo>
                    <a:pt x="81223" y="62789"/>
                  </a:moveTo>
                  <a:lnTo>
                    <a:pt x="81223" y="68725"/>
                  </a:lnTo>
                  <a:lnTo>
                    <a:pt x="75286" y="68725"/>
                  </a:lnTo>
                  <a:lnTo>
                    <a:pt x="75286" y="62789"/>
                  </a:lnTo>
                  <a:close/>
                  <a:moveTo>
                    <a:pt x="87470" y="62789"/>
                  </a:moveTo>
                  <a:lnTo>
                    <a:pt x="87470" y="68725"/>
                  </a:lnTo>
                  <a:lnTo>
                    <a:pt x="81535" y="68725"/>
                  </a:lnTo>
                  <a:lnTo>
                    <a:pt x="81535" y="62789"/>
                  </a:lnTo>
                  <a:close/>
                  <a:moveTo>
                    <a:pt x="93718" y="62789"/>
                  </a:moveTo>
                  <a:lnTo>
                    <a:pt x="93718" y="68725"/>
                  </a:lnTo>
                  <a:lnTo>
                    <a:pt x="87784" y="68725"/>
                  </a:lnTo>
                  <a:lnTo>
                    <a:pt x="87784" y="62789"/>
                  </a:lnTo>
                  <a:close/>
                  <a:moveTo>
                    <a:pt x="99967" y="62789"/>
                  </a:moveTo>
                  <a:lnTo>
                    <a:pt x="99967" y="68725"/>
                  </a:lnTo>
                  <a:lnTo>
                    <a:pt x="94031" y="68725"/>
                  </a:lnTo>
                  <a:lnTo>
                    <a:pt x="94031" y="62789"/>
                  </a:lnTo>
                  <a:close/>
                  <a:moveTo>
                    <a:pt x="106214" y="62789"/>
                  </a:moveTo>
                  <a:lnTo>
                    <a:pt x="106214" y="68725"/>
                  </a:lnTo>
                  <a:lnTo>
                    <a:pt x="100278" y="68725"/>
                  </a:lnTo>
                  <a:lnTo>
                    <a:pt x="100278" y="62789"/>
                  </a:lnTo>
                  <a:close/>
                  <a:moveTo>
                    <a:pt x="112461" y="62789"/>
                  </a:moveTo>
                  <a:lnTo>
                    <a:pt x="112461" y="68725"/>
                  </a:lnTo>
                  <a:lnTo>
                    <a:pt x="106527" y="68725"/>
                  </a:lnTo>
                  <a:lnTo>
                    <a:pt x="106527" y="62789"/>
                  </a:lnTo>
                  <a:close/>
                  <a:moveTo>
                    <a:pt x="118710" y="62789"/>
                  </a:moveTo>
                  <a:lnTo>
                    <a:pt x="118710" y="68725"/>
                  </a:lnTo>
                  <a:lnTo>
                    <a:pt x="112774" y="68725"/>
                  </a:lnTo>
                  <a:lnTo>
                    <a:pt x="112774" y="62789"/>
                  </a:lnTo>
                  <a:close/>
                  <a:moveTo>
                    <a:pt x="124957" y="62789"/>
                  </a:moveTo>
                  <a:lnTo>
                    <a:pt x="124957" y="68725"/>
                  </a:lnTo>
                  <a:lnTo>
                    <a:pt x="119021" y="68725"/>
                  </a:lnTo>
                  <a:lnTo>
                    <a:pt x="119021" y="62789"/>
                  </a:lnTo>
                  <a:close/>
                  <a:moveTo>
                    <a:pt x="131204" y="62789"/>
                  </a:moveTo>
                  <a:lnTo>
                    <a:pt x="131204" y="68725"/>
                  </a:lnTo>
                  <a:lnTo>
                    <a:pt x="125270" y="68725"/>
                  </a:lnTo>
                  <a:lnTo>
                    <a:pt x="125270" y="62789"/>
                  </a:lnTo>
                  <a:close/>
                  <a:moveTo>
                    <a:pt x="137451" y="62789"/>
                  </a:moveTo>
                  <a:lnTo>
                    <a:pt x="137451" y="68725"/>
                  </a:lnTo>
                  <a:lnTo>
                    <a:pt x="131517" y="68725"/>
                  </a:lnTo>
                  <a:lnTo>
                    <a:pt x="131517" y="62789"/>
                  </a:lnTo>
                  <a:close/>
                  <a:moveTo>
                    <a:pt x="143702" y="62789"/>
                  </a:moveTo>
                  <a:lnTo>
                    <a:pt x="143702" y="68725"/>
                  </a:lnTo>
                  <a:lnTo>
                    <a:pt x="137766" y="68725"/>
                  </a:lnTo>
                  <a:lnTo>
                    <a:pt x="137766" y="62789"/>
                  </a:lnTo>
                  <a:close/>
                  <a:moveTo>
                    <a:pt x="149949" y="62789"/>
                  </a:moveTo>
                  <a:lnTo>
                    <a:pt x="149949" y="68725"/>
                  </a:lnTo>
                  <a:lnTo>
                    <a:pt x="144015" y="68725"/>
                  </a:lnTo>
                  <a:lnTo>
                    <a:pt x="144015" y="62789"/>
                  </a:lnTo>
                  <a:close/>
                  <a:moveTo>
                    <a:pt x="156196" y="62789"/>
                  </a:moveTo>
                  <a:lnTo>
                    <a:pt x="156196" y="68725"/>
                  </a:lnTo>
                  <a:lnTo>
                    <a:pt x="150262" y="68725"/>
                  </a:lnTo>
                  <a:lnTo>
                    <a:pt x="150262" y="62789"/>
                  </a:lnTo>
                  <a:close/>
                  <a:moveTo>
                    <a:pt x="162445" y="62789"/>
                  </a:moveTo>
                  <a:lnTo>
                    <a:pt x="162445" y="68725"/>
                  </a:lnTo>
                  <a:lnTo>
                    <a:pt x="156509" y="68725"/>
                  </a:lnTo>
                  <a:lnTo>
                    <a:pt x="156509" y="62789"/>
                  </a:lnTo>
                  <a:close/>
                  <a:moveTo>
                    <a:pt x="168692" y="62789"/>
                  </a:moveTo>
                  <a:lnTo>
                    <a:pt x="168692" y="68725"/>
                  </a:lnTo>
                  <a:lnTo>
                    <a:pt x="162756" y="68725"/>
                  </a:lnTo>
                  <a:lnTo>
                    <a:pt x="162756" y="62789"/>
                  </a:lnTo>
                  <a:close/>
                  <a:moveTo>
                    <a:pt x="174939" y="62789"/>
                  </a:moveTo>
                  <a:lnTo>
                    <a:pt x="174939" y="68725"/>
                  </a:lnTo>
                  <a:lnTo>
                    <a:pt x="169005" y="68725"/>
                  </a:lnTo>
                  <a:lnTo>
                    <a:pt x="169005" y="62789"/>
                  </a:lnTo>
                  <a:close/>
                  <a:moveTo>
                    <a:pt x="181186" y="62789"/>
                  </a:moveTo>
                  <a:lnTo>
                    <a:pt x="181186" y="68725"/>
                  </a:lnTo>
                  <a:lnTo>
                    <a:pt x="175252" y="68725"/>
                  </a:lnTo>
                  <a:lnTo>
                    <a:pt x="175252" y="62789"/>
                  </a:lnTo>
                  <a:close/>
                  <a:moveTo>
                    <a:pt x="187435" y="62789"/>
                  </a:moveTo>
                  <a:lnTo>
                    <a:pt x="187435" y="68725"/>
                  </a:lnTo>
                  <a:lnTo>
                    <a:pt x="181499" y="68725"/>
                  </a:lnTo>
                  <a:lnTo>
                    <a:pt x="181499" y="62789"/>
                  </a:lnTo>
                  <a:close/>
                  <a:moveTo>
                    <a:pt x="193684" y="62789"/>
                  </a:moveTo>
                  <a:lnTo>
                    <a:pt x="193684" y="68725"/>
                  </a:lnTo>
                  <a:lnTo>
                    <a:pt x="187749" y="68725"/>
                  </a:lnTo>
                  <a:lnTo>
                    <a:pt x="187749" y="62789"/>
                  </a:lnTo>
                  <a:close/>
                  <a:moveTo>
                    <a:pt x="199931" y="62789"/>
                  </a:moveTo>
                  <a:lnTo>
                    <a:pt x="199931" y="68725"/>
                  </a:lnTo>
                  <a:lnTo>
                    <a:pt x="193996" y="68725"/>
                  </a:lnTo>
                  <a:lnTo>
                    <a:pt x="193996" y="62789"/>
                  </a:lnTo>
                  <a:close/>
                  <a:moveTo>
                    <a:pt x="206180" y="62789"/>
                  </a:moveTo>
                  <a:lnTo>
                    <a:pt x="206180" y="68725"/>
                  </a:lnTo>
                  <a:lnTo>
                    <a:pt x="200244" y="68725"/>
                  </a:lnTo>
                  <a:lnTo>
                    <a:pt x="200244" y="62789"/>
                  </a:lnTo>
                  <a:close/>
                  <a:moveTo>
                    <a:pt x="212427" y="62789"/>
                  </a:moveTo>
                  <a:lnTo>
                    <a:pt x="212427" y="68725"/>
                  </a:lnTo>
                  <a:lnTo>
                    <a:pt x="206491" y="68725"/>
                  </a:lnTo>
                  <a:lnTo>
                    <a:pt x="206491" y="62789"/>
                  </a:lnTo>
                  <a:close/>
                  <a:moveTo>
                    <a:pt x="218674" y="62789"/>
                  </a:moveTo>
                  <a:lnTo>
                    <a:pt x="218674" y="68725"/>
                  </a:lnTo>
                  <a:lnTo>
                    <a:pt x="212739" y="68725"/>
                  </a:lnTo>
                  <a:lnTo>
                    <a:pt x="212739" y="62789"/>
                  </a:lnTo>
                  <a:close/>
                  <a:moveTo>
                    <a:pt x="224921" y="62789"/>
                  </a:moveTo>
                  <a:lnTo>
                    <a:pt x="224921" y="68725"/>
                  </a:lnTo>
                  <a:lnTo>
                    <a:pt x="218987" y="68725"/>
                  </a:lnTo>
                  <a:lnTo>
                    <a:pt x="218987" y="62789"/>
                  </a:lnTo>
                  <a:close/>
                  <a:moveTo>
                    <a:pt x="231170" y="62789"/>
                  </a:moveTo>
                  <a:lnTo>
                    <a:pt x="231170" y="68725"/>
                  </a:lnTo>
                  <a:lnTo>
                    <a:pt x="225234" y="68725"/>
                  </a:lnTo>
                  <a:lnTo>
                    <a:pt x="225234" y="62789"/>
                  </a:lnTo>
                  <a:close/>
                  <a:moveTo>
                    <a:pt x="237417" y="62789"/>
                  </a:moveTo>
                  <a:lnTo>
                    <a:pt x="237417" y="68725"/>
                  </a:lnTo>
                  <a:lnTo>
                    <a:pt x="231481" y="68725"/>
                  </a:lnTo>
                  <a:lnTo>
                    <a:pt x="231481" y="62789"/>
                  </a:lnTo>
                  <a:close/>
                  <a:moveTo>
                    <a:pt x="243664" y="62789"/>
                  </a:moveTo>
                  <a:lnTo>
                    <a:pt x="243664" y="68725"/>
                  </a:lnTo>
                  <a:lnTo>
                    <a:pt x="237729" y="68725"/>
                  </a:lnTo>
                  <a:lnTo>
                    <a:pt x="237729" y="62789"/>
                  </a:lnTo>
                  <a:close/>
                  <a:moveTo>
                    <a:pt x="249911" y="62789"/>
                  </a:moveTo>
                  <a:lnTo>
                    <a:pt x="249911" y="68725"/>
                  </a:lnTo>
                  <a:lnTo>
                    <a:pt x="243977" y="68725"/>
                  </a:lnTo>
                  <a:lnTo>
                    <a:pt x="243977" y="62789"/>
                  </a:lnTo>
                  <a:close/>
                  <a:moveTo>
                    <a:pt x="256161" y="62789"/>
                  </a:moveTo>
                  <a:lnTo>
                    <a:pt x="256161" y="68725"/>
                  </a:lnTo>
                  <a:lnTo>
                    <a:pt x="250225" y="68725"/>
                  </a:lnTo>
                  <a:lnTo>
                    <a:pt x="250225" y="62789"/>
                  </a:lnTo>
                  <a:close/>
                  <a:moveTo>
                    <a:pt x="262409" y="62789"/>
                  </a:moveTo>
                  <a:lnTo>
                    <a:pt x="262409" y="68725"/>
                  </a:lnTo>
                  <a:lnTo>
                    <a:pt x="256474" y="68725"/>
                  </a:lnTo>
                  <a:lnTo>
                    <a:pt x="256474" y="62789"/>
                  </a:lnTo>
                  <a:close/>
                  <a:moveTo>
                    <a:pt x="268656" y="62789"/>
                  </a:moveTo>
                  <a:lnTo>
                    <a:pt x="268656" y="68725"/>
                  </a:lnTo>
                  <a:lnTo>
                    <a:pt x="262721" y="68725"/>
                  </a:lnTo>
                  <a:lnTo>
                    <a:pt x="262721" y="62789"/>
                  </a:lnTo>
                  <a:close/>
                  <a:moveTo>
                    <a:pt x="274904" y="62789"/>
                  </a:moveTo>
                  <a:lnTo>
                    <a:pt x="274904" y="68725"/>
                  </a:lnTo>
                  <a:lnTo>
                    <a:pt x="268968" y="68725"/>
                  </a:lnTo>
                  <a:lnTo>
                    <a:pt x="268968" y="62789"/>
                  </a:lnTo>
                  <a:close/>
                  <a:moveTo>
                    <a:pt x="6251" y="69036"/>
                  </a:moveTo>
                  <a:lnTo>
                    <a:pt x="6251" y="74972"/>
                  </a:lnTo>
                  <a:lnTo>
                    <a:pt x="315" y="74972"/>
                  </a:lnTo>
                  <a:lnTo>
                    <a:pt x="315" y="69036"/>
                  </a:lnTo>
                  <a:close/>
                  <a:moveTo>
                    <a:pt x="12498" y="69036"/>
                  </a:moveTo>
                  <a:lnTo>
                    <a:pt x="12498" y="74972"/>
                  </a:lnTo>
                  <a:lnTo>
                    <a:pt x="6562" y="74972"/>
                  </a:lnTo>
                  <a:lnTo>
                    <a:pt x="6562" y="69036"/>
                  </a:lnTo>
                  <a:close/>
                  <a:moveTo>
                    <a:pt x="18745" y="69036"/>
                  </a:moveTo>
                  <a:lnTo>
                    <a:pt x="18745" y="74972"/>
                  </a:lnTo>
                  <a:lnTo>
                    <a:pt x="12810" y="74972"/>
                  </a:lnTo>
                  <a:lnTo>
                    <a:pt x="12810" y="69036"/>
                  </a:lnTo>
                  <a:close/>
                  <a:moveTo>
                    <a:pt x="24992" y="69036"/>
                  </a:moveTo>
                  <a:lnTo>
                    <a:pt x="24992" y="74972"/>
                  </a:lnTo>
                  <a:lnTo>
                    <a:pt x="19058" y="74972"/>
                  </a:lnTo>
                  <a:lnTo>
                    <a:pt x="19058" y="69036"/>
                  </a:lnTo>
                  <a:close/>
                  <a:moveTo>
                    <a:pt x="31242" y="69036"/>
                  </a:moveTo>
                  <a:lnTo>
                    <a:pt x="31242" y="74972"/>
                  </a:lnTo>
                  <a:lnTo>
                    <a:pt x="25305" y="74972"/>
                  </a:lnTo>
                  <a:lnTo>
                    <a:pt x="25305" y="69036"/>
                  </a:lnTo>
                  <a:close/>
                  <a:moveTo>
                    <a:pt x="37489" y="69036"/>
                  </a:moveTo>
                  <a:lnTo>
                    <a:pt x="37489" y="74972"/>
                  </a:lnTo>
                  <a:lnTo>
                    <a:pt x="31553" y="74972"/>
                  </a:lnTo>
                  <a:lnTo>
                    <a:pt x="31553" y="69036"/>
                  </a:lnTo>
                  <a:close/>
                  <a:moveTo>
                    <a:pt x="43737" y="69036"/>
                  </a:moveTo>
                  <a:lnTo>
                    <a:pt x="43737" y="74972"/>
                  </a:lnTo>
                  <a:lnTo>
                    <a:pt x="37802" y="74972"/>
                  </a:lnTo>
                  <a:lnTo>
                    <a:pt x="37802" y="69036"/>
                  </a:lnTo>
                  <a:close/>
                  <a:moveTo>
                    <a:pt x="49985" y="69036"/>
                  </a:moveTo>
                  <a:lnTo>
                    <a:pt x="49985" y="74972"/>
                  </a:lnTo>
                  <a:lnTo>
                    <a:pt x="44049" y="74972"/>
                  </a:lnTo>
                  <a:lnTo>
                    <a:pt x="44049" y="69036"/>
                  </a:lnTo>
                  <a:close/>
                  <a:moveTo>
                    <a:pt x="56232" y="69036"/>
                  </a:moveTo>
                  <a:lnTo>
                    <a:pt x="56232" y="74972"/>
                  </a:lnTo>
                  <a:lnTo>
                    <a:pt x="50296" y="74972"/>
                  </a:lnTo>
                  <a:lnTo>
                    <a:pt x="50296" y="69036"/>
                  </a:lnTo>
                  <a:close/>
                  <a:moveTo>
                    <a:pt x="62480" y="69036"/>
                  </a:moveTo>
                  <a:lnTo>
                    <a:pt x="62480" y="74972"/>
                  </a:lnTo>
                  <a:lnTo>
                    <a:pt x="56545" y="74972"/>
                  </a:lnTo>
                  <a:lnTo>
                    <a:pt x="56545" y="69036"/>
                  </a:lnTo>
                  <a:close/>
                  <a:moveTo>
                    <a:pt x="68727" y="69036"/>
                  </a:moveTo>
                  <a:lnTo>
                    <a:pt x="68727" y="74972"/>
                  </a:lnTo>
                  <a:lnTo>
                    <a:pt x="62792" y="74972"/>
                  </a:lnTo>
                  <a:lnTo>
                    <a:pt x="62792" y="69036"/>
                  </a:lnTo>
                  <a:close/>
                  <a:moveTo>
                    <a:pt x="74975" y="69036"/>
                  </a:moveTo>
                  <a:lnTo>
                    <a:pt x="74975" y="74972"/>
                  </a:lnTo>
                  <a:lnTo>
                    <a:pt x="69039" y="74972"/>
                  </a:lnTo>
                  <a:lnTo>
                    <a:pt x="69039" y="69036"/>
                  </a:lnTo>
                  <a:close/>
                  <a:moveTo>
                    <a:pt x="81223" y="69036"/>
                  </a:moveTo>
                  <a:lnTo>
                    <a:pt x="81223" y="74972"/>
                  </a:lnTo>
                  <a:lnTo>
                    <a:pt x="75286" y="74972"/>
                  </a:lnTo>
                  <a:lnTo>
                    <a:pt x="75286" y="69036"/>
                  </a:lnTo>
                  <a:close/>
                  <a:moveTo>
                    <a:pt x="87470" y="69036"/>
                  </a:moveTo>
                  <a:lnTo>
                    <a:pt x="87470" y="74972"/>
                  </a:lnTo>
                  <a:lnTo>
                    <a:pt x="81535" y="74972"/>
                  </a:lnTo>
                  <a:lnTo>
                    <a:pt x="81535" y="69036"/>
                  </a:lnTo>
                  <a:close/>
                  <a:moveTo>
                    <a:pt x="93718" y="69036"/>
                  </a:moveTo>
                  <a:lnTo>
                    <a:pt x="93718" y="74972"/>
                  </a:lnTo>
                  <a:lnTo>
                    <a:pt x="87784" y="74972"/>
                  </a:lnTo>
                  <a:lnTo>
                    <a:pt x="87784" y="69036"/>
                  </a:lnTo>
                  <a:close/>
                  <a:moveTo>
                    <a:pt x="99967" y="69036"/>
                  </a:moveTo>
                  <a:lnTo>
                    <a:pt x="99967" y="74972"/>
                  </a:lnTo>
                  <a:lnTo>
                    <a:pt x="94031" y="74972"/>
                  </a:lnTo>
                  <a:lnTo>
                    <a:pt x="94031" y="69036"/>
                  </a:lnTo>
                  <a:close/>
                  <a:moveTo>
                    <a:pt x="106214" y="69036"/>
                  </a:moveTo>
                  <a:lnTo>
                    <a:pt x="106214" y="74972"/>
                  </a:lnTo>
                  <a:lnTo>
                    <a:pt x="100278" y="74972"/>
                  </a:lnTo>
                  <a:lnTo>
                    <a:pt x="100278" y="69036"/>
                  </a:lnTo>
                  <a:close/>
                  <a:moveTo>
                    <a:pt x="112461" y="69036"/>
                  </a:moveTo>
                  <a:lnTo>
                    <a:pt x="112461" y="74972"/>
                  </a:lnTo>
                  <a:lnTo>
                    <a:pt x="106527" y="74972"/>
                  </a:lnTo>
                  <a:lnTo>
                    <a:pt x="106527" y="69036"/>
                  </a:lnTo>
                  <a:close/>
                  <a:moveTo>
                    <a:pt x="118710" y="69036"/>
                  </a:moveTo>
                  <a:lnTo>
                    <a:pt x="118710" y="74972"/>
                  </a:lnTo>
                  <a:lnTo>
                    <a:pt x="112774" y="74972"/>
                  </a:lnTo>
                  <a:lnTo>
                    <a:pt x="112774" y="69036"/>
                  </a:lnTo>
                  <a:close/>
                  <a:moveTo>
                    <a:pt x="124957" y="69036"/>
                  </a:moveTo>
                  <a:lnTo>
                    <a:pt x="124957" y="74972"/>
                  </a:lnTo>
                  <a:lnTo>
                    <a:pt x="119021" y="74972"/>
                  </a:lnTo>
                  <a:lnTo>
                    <a:pt x="119021" y="69036"/>
                  </a:lnTo>
                  <a:close/>
                  <a:moveTo>
                    <a:pt x="131204" y="69036"/>
                  </a:moveTo>
                  <a:lnTo>
                    <a:pt x="131204" y="74972"/>
                  </a:lnTo>
                  <a:lnTo>
                    <a:pt x="125270" y="74972"/>
                  </a:lnTo>
                  <a:lnTo>
                    <a:pt x="125270" y="69036"/>
                  </a:lnTo>
                  <a:close/>
                  <a:moveTo>
                    <a:pt x="137451" y="69036"/>
                  </a:moveTo>
                  <a:lnTo>
                    <a:pt x="137451" y="74972"/>
                  </a:lnTo>
                  <a:lnTo>
                    <a:pt x="131517" y="74972"/>
                  </a:lnTo>
                  <a:lnTo>
                    <a:pt x="131517" y="69036"/>
                  </a:lnTo>
                  <a:close/>
                  <a:moveTo>
                    <a:pt x="143702" y="69036"/>
                  </a:moveTo>
                  <a:lnTo>
                    <a:pt x="143702" y="74972"/>
                  </a:lnTo>
                  <a:lnTo>
                    <a:pt x="137766" y="74972"/>
                  </a:lnTo>
                  <a:lnTo>
                    <a:pt x="137766" y="69036"/>
                  </a:lnTo>
                  <a:close/>
                  <a:moveTo>
                    <a:pt x="149949" y="69036"/>
                  </a:moveTo>
                  <a:lnTo>
                    <a:pt x="149949" y="74972"/>
                  </a:lnTo>
                  <a:lnTo>
                    <a:pt x="144015" y="74972"/>
                  </a:lnTo>
                  <a:lnTo>
                    <a:pt x="144015" y="69036"/>
                  </a:lnTo>
                  <a:close/>
                  <a:moveTo>
                    <a:pt x="156196" y="69036"/>
                  </a:moveTo>
                  <a:lnTo>
                    <a:pt x="156196" y="74972"/>
                  </a:lnTo>
                  <a:lnTo>
                    <a:pt x="150262" y="74972"/>
                  </a:lnTo>
                  <a:lnTo>
                    <a:pt x="150262" y="69036"/>
                  </a:lnTo>
                  <a:close/>
                  <a:moveTo>
                    <a:pt x="162445" y="69036"/>
                  </a:moveTo>
                  <a:lnTo>
                    <a:pt x="162445" y="74972"/>
                  </a:lnTo>
                  <a:lnTo>
                    <a:pt x="156509" y="74972"/>
                  </a:lnTo>
                  <a:lnTo>
                    <a:pt x="156509" y="69036"/>
                  </a:lnTo>
                  <a:close/>
                  <a:moveTo>
                    <a:pt x="168692" y="69036"/>
                  </a:moveTo>
                  <a:lnTo>
                    <a:pt x="168692" y="74972"/>
                  </a:lnTo>
                  <a:lnTo>
                    <a:pt x="162756" y="74972"/>
                  </a:lnTo>
                  <a:lnTo>
                    <a:pt x="162756" y="69036"/>
                  </a:lnTo>
                  <a:close/>
                  <a:moveTo>
                    <a:pt x="174939" y="69036"/>
                  </a:moveTo>
                  <a:lnTo>
                    <a:pt x="174939" y="74972"/>
                  </a:lnTo>
                  <a:lnTo>
                    <a:pt x="169005" y="74972"/>
                  </a:lnTo>
                  <a:lnTo>
                    <a:pt x="169005" y="69036"/>
                  </a:lnTo>
                  <a:close/>
                  <a:moveTo>
                    <a:pt x="181186" y="69036"/>
                  </a:moveTo>
                  <a:lnTo>
                    <a:pt x="181186" y="74972"/>
                  </a:lnTo>
                  <a:lnTo>
                    <a:pt x="175252" y="74972"/>
                  </a:lnTo>
                  <a:lnTo>
                    <a:pt x="175252" y="69036"/>
                  </a:lnTo>
                  <a:close/>
                  <a:moveTo>
                    <a:pt x="187435" y="69036"/>
                  </a:moveTo>
                  <a:lnTo>
                    <a:pt x="187435" y="74972"/>
                  </a:lnTo>
                  <a:lnTo>
                    <a:pt x="181499" y="74972"/>
                  </a:lnTo>
                  <a:lnTo>
                    <a:pt x="181499" y="69036"/>
                  </a:lnTo>
                  <a:close/>
                  <a:moveTo>
                    <a:pt x="193684" y="69036"/>
                  </a:moveTo>
                  <a:lnTo>
                    <a:pt x="193684" y="74972"/>
                  </a:lnTo>
                  <a:lnTo>
                    <a:pt x="187749" y="74972"/>
                  </a:lnTo>
                  <a:lnTo>
                    <a:pt x="187749" y="69036"/>
                  </a:lnTo>
                  <a:close/>
                  <a:moveTo>
                    <a:pt x="199931" y="69036"/>
                  </a:moveTo>
                  <a:lnTo>
                    <a:pt x="199931" y="74972"/>
                  </a:lnTo>
                  <a:lnTo>
                    <a:pt x="193996" y="74972"/>
                  </a:lnTo>
                  <a:lnTo>
                    <a:pt x="193996" y="69036"/>
                  </a:lnTo>
                  <a:close/>
                  <a:moveTo>
                    <a:pt x="206180" y="69036"/>
                  </a:moveTo>
                  <a:lnTo>
                    <a:pt x="206180" y="74972"/>
                  </a:lnTo>
                  <a:lnTo>
                    <a:pt x="200244" y="74972"/>
                  </a:lnTo>
                  <a:lnTo>
                    <a:pt x="200244" y="69036"/>
                  </a:lnTo>
                  <a:close/>
                  <a:moveTo>
                    <a:pt x="212427" y="69036"/>
                  </a:moveTo>
                  <a:lnTo>
                    <a:pt x="212427" y="74972"/>
                  </a:lnTo>
                  <a:lnTo>
                    <a:pt x="206491" y="74972"/>
                  </a:lnTo>
                  <a:lnTo>
                    <a:pt x="206491" y="69036"/>
                  </a:lnTo>
                  <a:close/>
                  <a:moveTo>
                    <a:pt x="218674" y="69036"/>
                  </a:moveTo>
                  <a:lnTo>
                    <a:pt x="218674" y="74972"/>
                  </a:lnTo>
                  <a:lnTo>
                    <a:pt x="212739" y="74972"/>
                  </a:lnTo>
                  <a:lnTo>
                    <a:pt x="212739" y="69036"/>
                  </a:lnTo>
                  <a:close/>
                  <a:moveTo>
                    <a:pt x="224921" y="69036"/>
                  </a:moveTo>
                  <a:lnTo>
                    <a:pt x="224921" y="74972"/>
                  </a:lnTo>
                  <a:lnTo>
                    <a:pt x="218987" y="74972"/>
                  </a:lnTo>
                  <a:lnTo>
                    <a:pt x="218987" y="69036"/>
                  </a:lnTo>
                  <a:close/>
                  <a:moveTo>
                    <a:pt x="231170" y="69036"/>
                  </a:moveTo>
                  <a:lnTo>
                    <a:pt x="231170" y="74972"/>
                  </a:lnTo>
                  <a:lnTo>
                    <a:pt x="225234" y="74972"/>
                  </a:lnTo>
                  <a:lnTo>
                    <a:pt x="225234" y="69036"/>
                  </a:lnTo>
                  <a:close/>
                  <a:moveTo>
                    <a:pt x="237417" y="69036"/>
                  </a:moveTo>
                  <a:lnTo>
                    <a:pt x="237417" y="74972"/>
                  </a:lnTo>
                  <a:lnTo>
                    <a:pt x="231481" y="74972"/>
                  </a:lnTo>
                  <a:lnTo>
                    <a:pt x="231481" y="69036"/>
                  </a:lnTo>
                  <a:close/>
                  <a:moveTo>
                    <a:pt x="243664" y="69036"/>
                  </a:moveTo>
                  <a:lnTo>
                    <a:pt x="243664" y="74972"/>
                  </a:lnTo>
                  <a:lnTo>
                    <a:pt x="237729" y="74972"/>
                  </a:lnTo>
                  <a:lnTo>
                    <a:pt x="237729" y="69036"/>
                  </a:lnTo>
                  <a:close/>
                  <a:moveTo>
                    <a:pt x="249911" y="69036"/>
                  </a:moveTo>
                  <a:lnTo>
                    <a:pt x="249911" y="74972"/>
                  </a:lnTo>
                  <a:lnTo>
                    <a:pt x="243977" y="74972"/>
                  </a:lnTo>
                  <a:lnTo>
                    <a:pt x="243977" y="69036"/>
                  </a:lnTo>
                  <a:close/>
                  <a:moveTo>
                    <a:pt x="256161" y="69036"/>
                  </a:moveTo>
                  <a:lnTo>
                    <a:pt x="256161" y="74972"/>
                  </a:lnTo>
                  <a:lnTo>
                    <a:pt x="250225" y="74972"/>
                  </a:lnTo>
                  <a:lnTo>
                    <a:pt x="250225" y="69036"/>
                  </a:lnTo>
                  <a:close/>
                  <a:moveTo>
                    <a:pt x="262409" y="69036"/>
                  </a:moveTo>
                  <a:lnTo>
                    <a:pt x="262409" y="74972"/>
                  </a:lnTo>
                  <a:lnTo>
                    <a:pt x="256474" y="74972"/>
                  </a:lnTo>
                  <a:lnTo>
                    <a:pt x="256474" y="69036"/>
                  </a:lnTo>
                  <a:close/>
                  <a:moveTo>
                    <a:pt x="268656" y="69036"/>
                  </a:moveTo>
                  <a:lnTo>
                    <a:pt x="268656" y="74972"/>
                  </a:lnTo>
                  <a:lnTo>
                    <a:pt x="262721" y="74972"/>
                  </a:lnTo>
                  <a:lnTo>
                    <a:pt x="262721" y="69036"/>
                  </a:lnTo>
                  <a:close/>
                  <a:moveTo>
                    <a:pt x="274904" y="69036"/>
                  </a:moveTo>
                  <a:lnTo>
                    <a:pt x="274904" y="74972"/>
                  </a:lnTo>
                  <a:lnTo>
                    <a:pt x="268968" y="74972"/>
                  </a:lnTo>
                  <a:lnTo>
                    <a:pt x="268968" y="69036"/>
                  </a:lnTo>
                  <a:close/>
                  <a:moveTo>
                    <a:pt x="6251" y="75285"/>
                  </a:moveTo>
                  <a:lnTo>
                    <a:pt x="6251" y="81219"/>
                  </a:lnTo>
                  <a:lnTo>
                    <a:pt x="315" y="81219"/>
                  </a:lnTo>
                  <a:lnTo>
                    <a:pt x="315" y="75285"/>
                  </a:lnTo>
                  <a:close/>
                  <a:moveTo>
                    <a:pt x="12498" y="75285"/>
                  </a:moveTo>
                  <a:lnTo>
                    <a:pt x="12498" y="81219"/>
                  </a:lnTo>
                  <a:lnTo>
                    <a:pt x="6562" y="81219"/>
                  </a:lnTo>
                  <a:lnTo>
                    <a:pt x="6562" y="75285"/>
                  </a:lnTo>
                  <a:close/>
                  <a:moveTo>
                    <a:pt x="18745" y="75285"/>
                  </a:moveTo>
                  <a:lnTo>
                    <a:pt x="18745" y="81219"/>
                  </a:lnTo>
                  <a:lnTo>
                    <a:pt x="12810" y="81219"/>
                  </a:lnTo>
                  <a:lnTo>
                    <a:pt x="12810" y="75285"/>
                  </a:lnTo>
                  <a:close/>
                  <a:moveTo>
                    <a:pt x="24992" y="75285"/>
                  </a:moveTo>
                  <a:lnTo>
                    <a:pt x="24992" y="81219"/>
                  </a:lnTo>
                  <a:lnTo>
                    <a:pt x="19058" y="81219"/>
                  </a:lnTo>
                  <a:lnTo>
                    <a:pt x="19058" y="75285"/>
                  </a:lnTo>
                  <a:close/>
                  <a:moveTo>
                    <a:pt x="31242" y="75285"/>
                  </a:moveTo>
                  <a:lnTo>
                    <a:pt x="31242" y="81219"/>
                  </a:lnTo>
                  <a:lnTo>
                    <a:pt x="25305" y="81219"/>
                  </a:lnTo>
                  <a:lnTo>
                    <a:pt x="25305" y="75285"/>
                  </a:lnTo>
                  <a:close/>
                  <a:moveTo>
                    <a:pt x="37489" y="75285"/>
                  </a:moveTo>
                  <a:lnTo>
                    <a:pt x="37489" y="81219"/>
                  </a:lnTo>
                  <a:lnTo>
                    <a:pt x="31553" y="81219"/>
                  </a:lnTo>
                  <a:lnTo>
                    <a:pt x="31553" y="75285"/>
                  </a:lnTo>
                  <a:close/>
                  <a:moveTo>
                    <a:pt x="43737" y="75285"/>
                  </a:moveTo>
                  <a:lnTo>
                    <a:pt x="43737" y="81219"/>
                  </a:lnTo>
                  <a:lnTo>
                    <a:pt x="37802" y="81219"/>
                  </a:lnTo>
                  <a:lnTo>
                    <a:pt x="37802" y="75285"/>
                  </a:lnTo>
                  <a:close/>
                  <a:moveTo>
                    <a:pt x="49985" y="75285"/>
                  </a:moveTo>
                  <a:lnTo>
                    <a:pt x="49985" y="81219"/>
                  </a:lnTo>
                  <a:lnTo>
                    <a:pt x="44049" y="81219"/>
                  </a:lnTo>
                  <a:lnTo>
                    <a:pt x="44049" y="75285"/>
                  </a:lnTo>
                  <a:close/>
                  <a:moveTo>
                    <a:pt x="56232" y="75285"/>
                  </a:moveTo>
                  <a:lnTo>
                    <a:pt x="56232" y="81219"/>
                  </a:lnTo>
                  <a:lnTo>
                    <a:pt x="50296" y="81219"/>
                  </a:lnTo>
                  <a:lnTo>
                    <a:pt x="50296" y="75285"/>
                  </a:lnTo>
                  <a:close/>
                  <a:moveTo>
                    <a:pt x="62480" y="75285"/>
                  </a:moveTo>
                  <a:lnTo>
                    <a:pt x="62480" y="81219"/>
                  </a:lnTo>
                  <a:lnTo>
                    <a:pt x="56545" y="81219"/>
                  </a:lnTo>
                  <a:lnTo>
                    <a:pt x="56545" y="75285"/>
                  </a:lnTo>
                  <a:close/>
                  <a:moveTo>
                    <a:pt x="68727" y="75285"/>
                  </a:moveTo>
                  <a:lnTo>
                    <a:pt x="68727" y="81219"/>
                  </a:lnTo>
                  <a:lnTo>
                    <a:pt x="62792" y="81219"/>
                  </a:lnTo>
                  <a:lnTo>
                    <a:pt x="62792" y="75285"/>
                  </a:lnTo>
                  <a:close/>
                  <a:moveTo>
                    <a:pt x="74975" y="75285"/>
                  </a:moveTo>
                  <a:lnTo>
                    <a:pt x="74975" y="81219"/>
                  </a:lnTo>
                  <a:lnTo>
                    <a:pt x="69039" y="81219"/>
                  </a:lnTo>
                  <a:lnTo>
                    <a:pt x="69039" y="75285"/>
                  </a:lnTo>
                  <a:close/>
                  <a:moveTo>
                    <a:pt x="81223" y="75285"/>
                  </a:moveTo>
                  <a:lnTo>
                    <a:pt x="81223" y="81219"/>
                  </a:lnTo>
                  <a:lnTo>
                    <a:pt x="75286" y="81219"/>
                  </a:lnTo>
                  <a:lnTo>
                    <a:pt x="75286" y="75285"/>
                  </a:lnTo>
                  <a:close/>
                  <a:moveTo>
                    <a:pt x="87470" y="75285"/>
                  </a:moveTo>
                  <a:lnTo>
                    <a:pt x="87470" y="81219"/>
                  </a:lnTo>
                  <a:lnTo>
                    <a:pt x="81535" y="81219"/>
                  </a:lnTo>
                  <a:lnTo>
                    <a:pt x="81535" y="75285"/>
                  </a:lnTo>
                  <a:close/>
                  <a:moveTo>
                    <a:pt x="93718" y="75285"/>
                  </a:moveTo>
                  <a:lnTo>
                    <a:pt x="93718" y="81219"/>
                  </a:lnTo>
                  <a:lnTo>
                    <a:pt x="87784" y="81219"/>
                  </a:lnTo>
                  <a:lnTo>
                    <a:pt x="87784" y="75285"/>
                  </a:lnTo>
                  <a:close/>
                  <a:moveTo>
                    <a:pt x="99967" y="75285"/>
                  </a:moveTo>
                  <a:lnTo>
                    <a:pt x="99967" y="81219"/>
                  </a:lnTo>
                  <a:lnTo>
                    <a:pt x="94031" y="81219"/>
                  </a:lnTo>
                  <a:lnTo>
                    <a:pt x="94031" y="75285"/>
                  </a:lnTo>
                  <a:close/>
                  <a:moveTo>
                    <a:pt x="106214" y="75285"/>
                  </a:moveTo>
                  <a:lnTo>
                    <a:pt x="106214" y="81219"/>
                  </a:lnTo>
                  <a:lnTo>
                    <a:pt x="100278" y="81219"/>
                  </a:lnTo>
                  <a:lnTo>
                    <a:pt x="100278" y="75285"/>
                  </a:lnTo>
                  <a:close/>
                  <a:moveTo>
                    <a:pt x="112461" y="75285"/>
                  </a:moveTo>
                  <a:lnTo>
                    <a:pt x="112461" y="81219"/>
                  </a:lnTo>
                  <a:lnTo>
                    <a:pt x="106527" y="81219"/>
                  </a:lnTo>
                  <a:lnTo>
                    <a:pt x="106527" y="75285"/>
                  </a:lnTo>
                  <a:close/>
                  <a:moveTo>
                    <a:pt x="118710" y="75285"/>
                  </a:moveTo>
                  <a:lnTo>
                    <a:pt x="118710" y="81219"/>
                  </a:lnTo>
                  <a:lnTo>
                    <a:pt x="112774" y="81219"/>
                  </a:lnTo>
                  <a:lnTo>
                    <a:pt x="112774" y="75285"/>
                  </a:lnTo>
                  <a:close/>
                  <a:moveTo>
                    <a:pt x="124957" y="75285"/>
                  </a:moveTo>
                  <a:lnTo>
                    <a:pt x="124957" y="81219"/>
                  </a:lnTo>
                  <a:lnTo>
                    <a:pt x="119021" y="81219"/>
                  </a:lnTo>
                  <a:lnTo>
                    <a:pt x="119021" y="75285"/>
                  </a:lnTo>
                  <a:close/>
                  <a:moveTo>
                    <a:pt x="131204" y="75285"/>
                  </a:moveTo>
                  <a:lnTo>
                    <a:pt x="131204" y="81219"/>
                  </a:lnTo>
                  <a:lnTo>
                    <a:pt x="125270" y="81219"/>
                  </a:lnTo>
                  <a:lnTo>
                    <a:pt x="125270" y="75285"/>
                  </a:lnTo>
                  <a:close/>
                  <a:moveTo>
                    <a:pt x="137451" y="75285"/>
                  </a:moveTo>
                  <a:lnTo>
                    <a:pt x="137451" y="81219"/>
                  </a:lnTo>
                  <a:lnTo>
                    <a:pt x="131517" y="81219"/>
                  </a:lnTo>
                  <a:lnTo>
                    <a:pt x="131517" y="75285"/>
                  </a:lnTo>
                  <a:close/>
                  <a:moveTo>
                    <a:pt x="143702" y="75285"/>
                  </a:moveTo>
                  <a:lnTo>
                    <a:pt x="143702" y="81219"/>
                  </a:lnTo>
                  <a:lnTo>
                    <a:pt x="137766" y="81219"/>
                  </a:lnTo>
                  <a:lnTo>
                    <a:pt x="137766" y="75285"/>
                  </a:lnTo>
                  <a:close/>
                  <a:moveTo>
                    <a:pt x="149949" y="75285"/>
                  </a:moveTo>
                  <a:lnTo>
                    <a:pt x="149949" y="81219"/>
                  </a:lnTo>
                  <a:lnTo>
                    <a:pt x="144015" y="81219"/>
                  </a:lnTo>
                  <a:lnTo>
                    <a:pt x="144015" y="75285"/>
                  </a:lnTo>
                  <a:close/>
                  <a:moveTo>
                    <a:pt x="156196" y="75285"/>
                  </a:moveTo>
                  <a:lnTo>
                    <a:pt x="156196" y="81219"/>
                  </a:lnTo>
                  <a:lnTo>
                    <a:pt x="150262" y="81219"/>
                  </a:lnTo>
                  <a:lnTo>
                    <a:pt x="150262" y="75285"/>
                  </a:lnTo>
                  <a:close/>
                  <a:moveTo>
                    <a:pt x="162445" y="75285"/>
                  </a:moveTo>
                  <a:lnTo>
                    <a:pt x="162445" y="81219"/>
                  </a:lnTo>
                  <a:lnTo>
                    <a:pt x="156509" y="81219"/>
                  </a:lnTo>
                  <a:lnTo>
                    <a:pt x="156509" y="75285"/>
                  </a:lnTo>
                  <a:close/>
                  <a:moveTo>
                    <a:pt x="168692" y="75285"/>
                  </a:moveTo>
                  <a:lnTo>
                    <a:pt x="168692" y="81219"/>
                  </a:lnTo>
                  <a:lnTo>
                    <a:pt x="162756" y="81219"/>
                  </a:lnTo>
                  <a:lnTo>
                    <a:pt x="162756" y="75285"/>
                  </a:lnTo>
                  <a:close/>
                  <a:moveTo>
                    <a:pt x="174939" y="75285"/>
                  </a:moveTo>
                  <a:lnTo>
                    <a:pt x="174939" y="81219"/>
                  </a:lnTo>
                  <a:lnTo>
                    <a:pt x="169005" y="81219"/>
                  </a:lnTo>
                  <a:lnTo>
                    <a:pt x="169005" y="75285"/>
                  </a:lnTo>
                  <a:close/>
                  <a:moveTo>
                    <a:pt x="181186" y="75285"/>
                  </a:moveTo>
                  <a:lnTo>
                    <a:pt x="181186" y="81219"/>
                  </a:lnTo>
                  <a:lnTo>
                    <a:pt x="175252" y="81219"/>
                  </a:lnTo>
                  <a:lnTo>
                    <a:pt x="175252" y="75285"/>
                  </a:lnTo>
                  <a:close/>
                  <a:moveTo>
                    <a:pt x="187435" y="75285"/>
                  </a:moveTo>
                  <a:lnTo>
                    <a:pt x="187435" y="81219"/>
                  </a:lnTo>
                  <a:lnTo>
                    <a:pt x="181499" y="81219"/>
                  </a:lnTo>
                  <a:lnTo>
                    <a:pt x="181499" y="75285"/>
                  </a:lnTo>
                  <a:close/>
                  <a:moveTo>
                    <a:pt x="193684" y="75285"/>
                  </a:moveTo>
                  <a:lnTo>
                    <a:pt x="193684" y="81219"/>
                  </a:lnTo>
                  <a:lnTo>
                    <a:pt x="187749" y="81219"/>
                  </a:lnTo>
                  <a:lnTo>
                    <a:pt x="187749" y="75285"/>
                  </a:lnTo>
                  <a:close/>
                  <a:moveTo>
                    <a:pt x="199931" y="75285"/>
                  </a:moveTo>
                  <a:lnTo>
                    <a:pt x="199931" y="81219"/>
                  </a:lnTo>
                  <a:lnTo>
                    <a:pt x="193996" y="81219"/>
                  </a:lnTo>
                  <a:lnTo>
                    <a:pt x="193996" y="75285"/>
                  </a:lnTo>
                  <a:close/>
                  <a:moveTo>
                    <a:pt x="206180" y="75285"/>
                  </a:moveTo>
                  <a:lnTo>
                    <a:pt x="206180" y="81219"/>
                  </a:lnTo>
                  <a:lnTo>
                    <a:pt x="200244" y="81219"/>
                  </a:lnTo>
                  <a:lnTo>
                    <a:pt x="200244" y="75285"/>
                  </a:lnTo>
                  <a:close/>
                  <a:moveTo>
                    <a:pt x="212427" y="75285"/>
                  </a:moveTo>
                  <a:lnTo>
                    <a:pt x="212427" y="81219"/>
                  </a:lnTo>
                  <a:lnTo>
                    <a:pt x="206491" y="81219"/>
                  </a:lnTo>
                  <a:lnTo>
                    <a:pt x="206491" y="75285"/>
                  </a:lnTo>
                  <a:close/>
                  <a:moveTo>
                    <a:pt x="218674" y="75285"/>
                  </a:moveTo>
                  <a:lnTo>
                    <a:pt x="218674" y="81219"/>
                  </a:lnTo>
                  <a:lnTo>
                    <a:pt x="212739" y="81219"/>
                  </a:lnTo>
                  <a:lnTo>
                    <a:pt x="212739" y="75285"/>
                  </a:lnTo>
                  <a:close/>
                  <a:moveTo>
                    <a:pt x="224921" y="75285"/>
                  </a:moveTo>
                  <a:lnTo>
                    <a:pt x="224921" y="81219"/>
                  </a:lnTo>
                  <a:lnTo>
                    <a:pt x="218987" y="81219"/>
                  </a:lnTo>
                  <a:lnTo>
                    <a:pt x="218987" y="75285"/>
                  </a:lnTo>
                  <a:close/>
                  <a:moveTo>
                    <a:pt x="231170" y="75285"/>
                  </a:moveTo>
                  <a:lnTo>
                    <a:pt x="231170" y="81219"/>
                  </a:lnTo>
                  <a:lnTo>
                    <a:pt x="225234" y="81219"/>
                  </a:lnTo>
                  <a:lnTo>
                    <a:pt x="225234" y="75285"/>
                  </a:lnTo>
                  <a:close/>
                  <a:moveTo>
                    <a:pt x="237417" y="75285"/>
                  </a:moveTo>
                  <a:lnTo>
                    <a:pt x="237417" y="81219"/>
                  </a:lnTo>
                  <a:lnTo>
                    <a:pt x="231481" y="81219"/>
                  </a:lnTo>
                  <a:lnTo>
                    <a:pt x="231481" y="75285"/>
                  </a:lnTo>
                  <a:close/>
                  <a:moveTo>
                    <a:pt x="243664" y="75285"/>
                  </a:moveTo>
                  <a:lnTo>
                    <a:pt x="243664" y="81219"/>
                  </a:lnTo>
                  <a:lnTo>
                    <a:pt x="237729" y="81219"/>
                  </a:lnTo>
                  <a:lnTo>
                    <a:pt x="237729" y="75285"/>
                  </a:lnTo>
                  <a:close/>
                  <a:moveTo>
                    <a:pt x="249911" y="75285"/>
                  </a:moveTo>
                  <a:lnTo>
                    <a:pt x="249911" y="81219"/>
                  </a:lnTo>
                  <a:lnTo>
                    <a:pt x="243977" y="81219"/>
                  </a:lnTo>
                  <a:lnTo>
                    <a:pt x="243977" y="75285"/>
                  </a:lnTo>
                  <a:close/>
                  <a:moveTo>
                    <a:pt x="256161" y="75285"/>
                  </a:moveTo>
                  <a:lnTo>
                    <a:pt x="256161" y="81219"/>
                  </a:lnTo>
                  <a:lnTo>
                    <a:pt x="250225" y="81219"/>
                  </a:lnTo>
                  <a:lnTo>
                    <a:pt x="250225" y="75285"/>
                  </a:lnTo>
                  <a:close/>
                  <a:moveTo>
                    <a:pt x="262409" y="75285"/>
                  </a:moveTo>
                  <a:lnTo>
                    <a:pt x="262409" y="81219"/>
                  </a:lnTo>
                  <a:lnTo>
                    <a:pt x="256474" y="81219"/>
                  </a:lnTo>
                  <a:lnTo>
                    <a:pt x="256474" y="75285"/>
                  </a:lnTo>
                  <a:close/>
                  <a:moveTo>
                    <a:pt x="268656" y="75285"/>
                  </a:moveTo>
                  <a:lnTo>
                    <a:pt x="268656" y="81219"/>
                  </a:lnTo>
                  <a:lnTo>
                    <a:pt x="262721" y="81219"/>
                  </a:lnTo>
                  <a:lnTo>
                    <a:pt x="262721" y="75285"/>
                  </a:lnTo>
                  <a:close/>
                  <a:moveTo>
                    <a:pt x="274904" y="75285"/>
                  </a:moveTo>
                  <a:lnTo>
                    <a:pt x="274904" y="81219"/>
                  </a:lnTo>
                  <a:lnTo>
                    <a:pt x="268968" y="81219"/>
                  </a:lnTo>
                  <a:lnTo>
                    <a:pt x="268968" y="75285"/>
                  </a:lnTo>
                  <a:close/>
                  <a:moveTo>
                    <a:pt x="6251" y="81532"/>
                  </a:moveTo>
                  <a:lnTo>
                    <a:pt x="6251" y="87466"/>
                  </a:lnTo>
                  <a:lnTo>
                    <a:pt x="315" y="87466"/>
                  </a:lnTo>
                  <a:lnTo>
                    <a:pt x="315" y="81532"/>
                  </a:lnTo>
                  <a:close/>
                  <a:moveTo>
                    <a:pt x="12498" y="81532"/>
                  </a:moveTo>
                  <a:lnTo>
                    <a:pt x="12498" y="87466"/>
                  </a:lnTo>
                  <a:lnTo>
                    <a:pt x="6562" y="87466"/>
                  </a:lnTo>
                  <a:lnTo>
                    <a:pt x="6562" y="81532"/>
                  </a:lnTo>
                  <a:close/>
                  <a:moveTo>
                    <a:pt x="18745" y="81532"/>
                  </a:moveTo>
                  <a:lnTo>
                    <a:pt x="18745" y="87466"/>
                  </a:lnTo>
                  <a:lnTo>
                    <a:pt x="12810" y="87466"/>
                  </a:lnTo>
                  <a:lnTo>
                    <a:pt x="12810" y="81532"/>
                  </a:lnTo>
                  <a:close/>
                  <a:moveTo>
                    <a:pt x="24992" y="81532"/>
                  </a:moveTo>
                  <a:lnTo>
                    <a:pt x="24992" y="87466"/>
                  </a:lnTo>
                  <a:lnTo>
                    <a:pt x="19058" y="87466"/>
                  </a:lnTo>
                  <a:lnTo>
                    <a:pt x="19058" y="81532"/>
                  </a:lnTo>
                  <a:close/>
                  <a:moveTo>
                    <a:pt x="31242" y="81532"/>
                  </a:moveTo>
                  <a:lnTo>
                    <a:pt x="31242" y="87466"/>
                  </a:lnTo>
                  <a:lnTo>
                    <a:pt x="25305" y="87466"/>
                  </a:lnTo>
                  <a:lnTo>
                    <a:pt x="25305" y="81532"/>
                  </a:lnTo>
                  <a:close/>
                  <a:moveTo>
                    <a:pt x="37489" y="81532"/>
                  </a:moveTo>
                  <a:lnTo>
                    <a:pt x="37489" y="87466"/>
                  </a:lnTo>
                  <a:lnTo>
                    <a:pt x="31553" y="87466"/>
                  </a:lnTo>
                  <a:lnTo>
                    <a:pt x="31553" y="81532"/>
                  </a:lnTo>
                  <a:close/>
                  <a:moveTo>
                    <a:pt x="43737" y="81532"/>
                  </a:moveTo>
                  <a:lnTo>
                    <a:pt x="43737" y="87466"/>
                  </a:lnTo>
                  <a:lnTo>
                    <a:pt x="37802" y="87466"/>
                  </a:lnTo>
                  <a:lnTo>
                    <a:pt x="37802" y="81532"/>
                  </a:lnTo>
                  <a:close/>
                  <a:moveTo>
                    <a:pt x="49985" y="81532"/>
                  </a:moveTo>
                  <a:lnTo>
                    <a:pt x="49985" y="87466"/>
                  </a:lnTo>
                  <a:lnTo>
                    <a:pt x="44049" y="87466"/>
                  </a:lnTo>
                  <a:lnTo>
                    <a:pt x="44049" y="81532"/>
                  </a:lnTo>
                  <a:close/>
                  <a:moveTo>
                    <a:pt x="56232" y="81532"/>
                  </a:moveTo>
                  <a:lnTo>
                    <a:pt x="56232" y="87466"/>
                  </a:lnTo>
                  <a:lnTo>
                    <a:pt x="50296" y="87466"/>
                  </a:lnTo>
                  <a:lnTo>
                    <a:pt x="50296" y="81532"/>
                  </a:lnTo>
                  <a:close/>
                  <a:moveTo>
                    <a:pt x="62480" y="81532"/>
                  </a:moveTo>
                  <a:lnTo>
                    <a:pt x="62480" y="87466"/>
                  </a:lnTo>
                  <a:lnTo>
                    <a:pt x="56545" y="87466"/>
                  </a:lnTo>
                  <a:lnTo>
                    <a:pt x="56545" y="81532"/>
                  </a:lnTo>
                  <a:close/>
                  <a:moveTo>
                    <a:pt x="68727" y="81532"/>
                  </a:moveTo>
                  <a:lnTo>
                    <a:pt x="68727" y="87466"/>
                  </a:lnTo>
                  <a:lnTo>
                    <a:pt x="62792" y="87466"/>
                  </a:lnTo>
                  <a:lnTo>
                    <a:pt x="62792" y="81532"/>
                  </a:lnTo>
                  <a:close/>
                  <a:moveTo>
                    <a:pt x="74975" y="81532"/>
                  </a:moveTo>
                  <a:lnTo>
                    <a:pt x="74975" y="87466"/>
                  </a:lnTo>
                  <a:lnTo>
                    <a:pt x="69039" y="87466"/>
                  </a:lnTo>
                  <a:lnTo>
                    <a:pt x="69039" y="81532"/>
                  </a:lnTo>
                  <a:close/>
                  <a:moveTo>
                    <a:pt x="81223" y="81532"/>
                  </a:moveTo>
                  <a:lnTo>
                    <a:pt x="81223" y="87466"/>
                  </a:lnTo>
                  <a:lnTo>
                    <a:pt x="75286" y="87466"/>
                  </a:lnTo>
                  <a:lnTo>
                    <a:pt x="75286" y="81532"/>
                  </a:lnTo>
                  <a:close/>
                  <a:moveTo>
                    <a:pt x="87470" y="81532"/>
                  </a:moveTo>
                  <a:lnTo>
                    <a:pt x="87470" y="87466"/>
                  </a:lnTo>
                  <a:lnTo>
                    <a:pt x="81535" y="87466"/>
                  </a:lnTo>
                  <a:lnTo>
                    <a:pt x="81535" y="81532"/>
                  </a:lnTo>
                  <a:close/>
                  <a:moveTo>
                    <a:pt x="93718" y="81532"/>
                  </a:moveTo>
                  <a:lnTo>
                    <a:pt x="93718" y="87466"/>
                  </a:lnTo>
                  <a:lnTo>
                    <a:pt x="87784" y="87466"/>
                  </a:lnTo>
                  <a:lnTo>
                    <a:pt x="87784" y="81532"/>
                  </a:lnTo>
                  <a:close/>
                  <a:moveTo>
                    <a:pt x="99967" y="81532"/>
                  </a:moveTo>
                  <a:lnTo>
                    <a:pt x="99967" y="87466"/>
                  </a:lnTo>
                  <a:lnTo>
                    <a:pt x="94031" y="87466"/>
                  </a:lnTo>
                  <a:lnTo>
                    <a:pt x="94031" y="81532"/>
                  </a:lnTo>
                  <a:close/>
                  <a:moveTo>
                    <a:pt x="106214" y="81532"/>
                  </a:moveTo>
                  <a:lnTo>
                    <a:pt x="106214" y="87466"/>
                  </a:lnTo>
                  <a:lnTo>
                    <a:pt x="100278" y="87466"/>
                  </a:lnTo>
                  <a:lnTo>
                    <a:pt x="100278" y="81532"/>
                  </a:lnTo>
                  <a:close/>
                  <a:moveTo>
                    <a:pt x="112461" y="81532"/>
                  </a:moveTo>
                  <a:lnTo>
                    <a:pt x="112461" y="87466"/>
                  </a:lnTo>
                  <a:lnTo>
                    <a:pt x="106527" y="87466"/>
                  </a:lnTo>
                  <a:lnTo>
                    <a:pt x="106527" y="81532"/>
                  </a:lnTo>
                  <a:close/>
                  <a:moveTo>
                    <a:pt x="118710" y="81532"/>
                  </a:moveTo>
                  <a:lnTo>
                    <a:pt x="118710" y="87466"/>
                  </a:lnTo>
                  <a:lnTo>
                    <a:pt x="112774" y="87466"/>
                  </a:lnTo>
                  <a:lnTo>
                    <a:pt x="112774" y="81532"/>
                  </a:lnTo>
                  <a:close/>
                  <a:moveTo>
                    <a:pt x="124957" y="81532"/>
                  </a:moveTo>
                  <a:lnTo>
                    <a:pt x="124957" y="87466"/>
                  </a:lnTo>
                  <a:lnTo>
                    <a:pt x="119021" y="87466"/>
                  </a:lnTo>
                  <a:lnTo>
                    <a:pt x="119021" y="81532"/>
                  </a:lnTo>
                  <a:close/>
                  <a:moveTo>
                    <a:pt x="131204" y="81532"/>
                  </a:moveTo>
                  <a:lnTo>
                    <a:pt x="131204" y="87466"/>
                  </a:lnTo>
                  <a:lnTo>
                    <a:pt x="125270" y="87466"/>
                  </a:lnTo>
                  <a:lnTo>
                    <a:pt x="125270" y="81532"/>
                  </a:lnTo>
                  <a:close/>
                  <a:moveTo>
                    <a:pt x="137451" y="81532"/>
                  </a:moveTo>
                  <a:lnTo>
                    <a:pt x="137451" y="87466"/>
                  </a:lnTo>
                  <a:lnTo>
                    <a:pt x="131517" y="87466"/>
                  </a:lnTo>
                  <a:lnTo>
                    <a:pt x="131517" y="81532"/>
                  </a:lnTo>
                  <a:close/>
                  <a:moveTo>
                    <a:pt x="143702" y="81532"/>
                  </a:moveTo>
                  <a:lnTo>
                    <a:pt x="143702" y="87466"/>
                  </a:lnTo>
                  <a:lnTo>
                    <a:pt x="137766" y="87466"/>
                  </a:lnTo>
                  <a:lnTo>
                    <a:pt x="137766" y="81532"/>
                  </a:lnTo>
                  <a:close/>
                  <a:moveTo>
                    <a:pt x="149949" y="81532"/>
                  </a:moveTo>
                  <a:lnTo>
                    <a:pt x="149949" y="87466"/>
                  </a:lnTo>
                  <a:lnTo>
                    <a:pt x="144015" y="87466"/>
                  </a:lnTo>
                  <a:lnTo>
                    <a:pt x="144015" y="81532"/>
                  </a:lnTo>
                  <a:close/>
                  <a:moveTo>
                    <a:pt x="156196" y="81532"/>
                  </a:moveTo>
                  <a:lnTo>
                    <a:pt x="156196" y="87466"/>
                  </a:lnTo>
                  <a:lnTo>
                    <a:pt x="150262" y="87466"/>
                  </a:lnTo>
                  <a:lnTo>
                    <a:pt x="150262" y="81532"/>
                  </a:lnTo>
                  <a:close/>
                  <a:moveTo>
                    <a:pt x="162445" y="81532"/>
                  </a:moveTo>
                  <a:lnTo>
                    <a:pt x="162445" y="87466"/>
                  </a:lnTo>
                  <a:lnTo>
                    <a:pt x="156509" y="87466"/>
                  </a:lnTo>
                  <a:lnTo>
                    <a:pt x="156509" y="81532"/>
                  </a:lnTo>
                  <a:close/>
                  <a:moveTo>
                    <a:pt x="168692" y="81532"/>
                  </a:moveTo>
                  <a:lnTo>
                    <a:pt x="168692" y="87466"/>
                  </a:lnTo>
                  <a:lnTo>
                    <a:pt x="162756" y="87466"/>
                  </a:lnTo>
                  <a:lnTo>
                    <a:pt x="162756" y="81532"/>
                  </a:lnTo>
                  <a:close/>
                  <a:moveTo>
                    <a:pt x="174939" y="81532"/>
                  </a:moveTo>
                  <a:lnTo>
                    <a:pt x="174939" y="87466"/>
                  </a:lnTo>
                  <a:lnTo>
                    <a:pt x="169005" y="87466"/>
                  </a:lnTo>
                  <a:lnTo>
                    <a:pt x="169005" y="81532"/>
                  </a:lnTo>
                  <a:close/>
                  <a:moveTo>
                    <a:pt x="181186" y="81532"/>
                  </a:moveTo>
                  <a:lnTo>
                    <a:pt x="181186" y="87466"/>
                  </a:lnTo>
                  <a:lnTo>
                    <a:pt x="175252" y="87466"/>
                  </a:lnTo>
                  <a:lnTo>
                    <a:pt x="175252" y="81532"/>
                  </a:lnTo>
                  <a:close/>
                  <a:moveTo>
                    <a:pt x="187435" y="81532"/>
                  </a:moveTo>
                  <a:lnTo>
                    <a:pt x="187435" y="87466"/>
                  </a:lnTo>
                  <a:lnTo>
                    <a:pt x="181499" y="87466"/>
                  </a:lnTo>
                  <a:lnTo>
                    <a:pt x="181499" y="81532"/>
                  </a:lnTo>
                  <a:close/>
                  <a:moveTo>
                    <a:pt x="193684" y="81532"/>
                  </a:moveTo>
                  <a:lnTo>
                    <a:pt x="193684" y="87466"/>
                  </a:lnTo>
                  <a:lnTo>
                    <a:pt x="187749" y="87466"/>
                  </a:lnTo>
                  <a:lnTo>
                    <a:pt x="187749" y="81532"/>
                  </a:lnTo>
                  <a:close/>
                  <a:moveTo>
                    <a:pt x="199931" y="81532"/>
                  </a:moveTo>
                  <a:lnTo>
                    <a:pt x="199931" y="87466"/>
                  </a:lnTo>
                  <a:lnTo>
                    <a:pt x="193996" y="87466"/>
                  </a:lnTo>
                  <a:lnTo>
                    <a:pt x="193996" y="81532"/>
                  </a:lnTo>
                  <a:close/>
                  <a:moveTo>
                    <a:pt x="206180" y="81532"/>
                  </a:moveTo>
                  <a:lnTo>
                    <a:pt x="206180" y="87466"/>
                  </a:lnTo>
                  <a:lnTo>
                    <a:pt x="200244" y="87466"/>
                  </a:lnTo>
                  <a:lnTo>
                    <a:pt x="200244" y="81532"/>
                  </a:lnTo>
                  <a:close/>
                  <a:moveTo>
                    <a:pt x="212427" y="81532"/>
                  </a:moveTo>
                  <a:lnTo>
                    <a:pt x="212427" y="87466"/>
                  </a:lnTo>
                  <a:lnTo>
                    <a:pt x="206491" y="87466"/>
                  </a:lnTo>
                  <a:lnTo>
                    <a:pt x="206491" y="81532"/>
                  </a:lnTo>
                  <a:close/>
                  <a:moveTo>
                    <a:pt x="218674" y="81532"/>
                  </a:moveTo>
                  <a:lnTo>
                    <a:pt x="218674" y="87466"/>
                  </a:lnTo>
                  <a:lnTo>
                    <a:pt x="212739" y="87466"/>
                  </a:lnTo>
                  <a:lnTo>
                    <a:pt x="212739" y="81532"/>
                  </a:lnTo>
                  <a:close/>
                  <a:moveTo>
                    <a:pt x="224921" y="81532"/>
                  </a:moveTo>
                  <a:lnTo>
                    <a:pt x="224921" y="87466"/>
                  </a:lnTo>
                  <a:lnTo>
                    <a:pt x="218987" y="87466"/>
                  </a:lnTo>
                  <a:lnTo>
                    <a:pt x="218987" y="81532"/>
                  </a:lnTo>
                  <a:close/>
                  <a:moveTo>
                    <a:pt x="231170" y="81532"/>
                  </a:moveTo>
                  <a:lnTo>
                    <a:pt x="231170" y="87466"/>
                  </a:lnTo>
                  <a:lnTo>
                    <a:pt x="225234" y="87466"/>
                  </a:lnTo>
                  <a:lnTo>
                    <a:pt x="225234" y="81532"/>
                  </a:lnTo>
                  <a:close/>
                  <a:moveTo>
                    <a:pt x="237417" y="81532"/>
                  </a:moveTo>
                  <a:lnTo>
                    <a:pt x="237417" y="87466"/>
                  </a:lnTo>
                  <a:lnTo>
                    <a:pt x="231481" y="87466"/>
                  </a:lnTo>
                  <a:lnTo>
                    <a:pt x="231481" y="81532"/>
                  </a:lnTo>
                  <a:close/>
                  <a:moveTo>
                    <a:pt x="243664" y="81532"/>
                  </a:moveTo>
                  <a:lnTo>
                    <a:pt x="243664" y="87466"/>
                  </a:lnTo>
                  <a:lnTo>
                    <a:pt x="237729" y="87466"/>
                  </a:lnTo>
                  <a:lnTo>
                    <a:pt x="237729" y="81532"/>
                  </a:lnTo>
                  <a:close/>
                  <a:moveTo>
                    <a:pt x="249911" y="81532"/>
                  </a:moveTo>
                  <a:lnTo>
                    <a:pt x="249911" y="87466"/>
                  </a:lnTo>
                  <a:lnTo>
                    <a:pt x="243977" y="87466"/>
                  </a:lnTo>
                  <a:lnTo>
                    <a:pt x="243977" y="81532"/>
                  </a:lnTo>
                  <a:close/>
                  <a:moveTo>
                    <a:pt x="256161" y="81532"/>
                  </a:moveTo>
                  <a:lnTo>
                    <a:pt x="256161" y="87466"/>
                  </a:lnTo>
                  <a:lnTo>
                    <a:pt x="250225" y="87466"/>
                  </a:lnTo>
                  <a:lnTo>
                    <a:pt x="250225" y="81532"/>
                  </a:lnTo>
                  <a:close/>
                  <a:moveTo>
                    <a:pt x="262409" y="81532"/>
                  </a:moveTo>
                  <a:lnTo>
                    <a:pt x="262409" y="87466"/>
                  </a:lnTo>
                  <a:lnTo>
                    <a:pt x="256474" y="87466"/>
                  </a:lnTo>
                  <a:lnTo>
                    <a:pt x="256474" y="81532"/>
                  </a:lnTo>
                  <a:close/>
                  <a:moveTo>
                    <a:pt x="268656" y="81532"/>
                  </a:moveTo>
                  <a:lnTo>
                    <a:pt x="268656" y="87466"/>
                  </a:lnTo>
                  <a:lnTo>
                    <a:pt x="262721" y="87466"/>
                  </a:lnTo>
                  <a:lnTo>
                    <a:pt x="262721" y="81532"/>
                  </a:lnTo>
                  <a:close/>
                  <a:moveTo>
                    <a:pt x="274904" y="81532"/>
                  </a:moveTo>
                  <a:lnTo>
                    <a:pt x="274904" y="87466"/>
                  </a:lnTo>
                  <a:lnTo>
                    <a:pt x="268968" y="87466"/>
                  </a:lnTo>
                  <a:lnTo>
                    <a:pt x="268968" y="81532"/>
                  </a:lnTo>
                  <a:close/>
                  <a:moveTo>
                    <a:pt x="6251" y="87779"/>
                  </a:moveTo>
                  <a:lnTo>
                    <a:pt x="6251" y="93713"/>
                  </a:lnTo>
                  <a:lnTo>
                    <a:pt x="315" y="93713"/>
                  </a:lnTo>
                  <a:lnTo>
                    <a:pt x="315" y="87779"/>
                  </a:lnTo>
                  <a:close/>
                  <a:moveTo>
                    <a:pt x="12498" y="87779"/>
                  </a:moveTo>
                  <a:lnTo>
                    <a:pt x="12498" y="93713"/>
                  </a:lnTo>
                  <a:lnTo>
                    <a:pt x="6562" y="93713"/>
                  </a:lnTo>
                  <a:lnTo>
                    <a:pt x="6562" y="87779"/>
                  </a:lnTo>
                  <a:close/>
                  <a:moveTo>
                    <a:pt x="18745" y="87779"/>
                  </a:moveTo>
                  <a:lnTo>
                    <a:pt x="18745" y="93713"/>
                  </a:lnTo>
                  <a:lnTo>
                    <a:pt x="12810" y="93713"/>
                  </a:lnTo>
                  <a:lnTo>
                    <a:pt x="12810" y="87779"/>
                  </a:lnTo>
                  <a:close/>
                  <a:moveTo>
                    <a:pt x="24992" y="87779"/>
                  </a:moveTo>
                  <a:lnTo>
                    <a:pt x="24992" y="93713"/>
                  </a:lnTo>
                  <a:lnTo>
                    <a:pt x="19058" y="93713"/>
                  </a:lnTo>
                  <a:lnTo>
                    <a:pt x="19058" y="87779"/>
                  </a:lnTo>
                  <a:close/>
                  <a:moveTo>
                    <a:pt x="31242" y="87779"/>
                  </a:moveTo>
                  <a:lnTo>
                    <a:pt x="31242" y="93713"/>
                  </a:lnTo>
                  <a:lnTo>
                    <a:pt x="25305" y="93713"/>
                  </a:lnTo>
                  <a:lnTo>
                    <a:pt x="25305" y="87779"/>
                  </a:lnTo>
                  <a:close/>
                  <a:moveTo>
                    <a:pt x="37489" y="87779"/>
                  </a:moveTo>
                  <a:lnTo>
                    <a:pt x="37489" y="93713"/>
                  </a:lnTo>
                  <a:lnTo>
                    <a:pt x="31553" y="93713"/>
                  </a:lnTo>
                  <a:lnTo>
                    <a:pt x="31553" y="87779"/>
                  </a:lnTo>
                  <a:close/>
                  <a:moveTo>
                    <a:pt x="43737" y="87779"/>
                  </a:moveTo>
                  <a:lnTo>
                    <a:pt x="43737" y="93713"/>
                  </a:lnTo>
                  <a:lnTo>
                    <a:pt x="37802" y="93713"/>
                  </a:lnTo>
                  <a:lnTo>
                    <a:pt x="37802" y="87779"/>
                  </a:lnTo>
                  <a:close/>
                  <a:moveTo>
                    <a:pt x="49985" y="87779"/>
                  </a:moveTo>
                  <a:lnTo>
                    <a:pt x="49985" y="93713"/>
                  </a:lnTo>
                  <a:lnTo>
                    <a:pt x="44049" y="93713"/>
                  </a:lnTo>
                  <a:lnTo>
                    <a:pt x="44049" y="87779"/>
                  </a:lnTo>
                  <a:close/>
                  <a:moveTo>
                    <a:pt x="56232" y="87779"/>
                  </a:moveTo>
                  <a:lnTo>
                    <a:pt x="56232" y="93713"/>
                  </a:lnTo>
                  <a:lnTo>
                    <a:pt x="50296" y="93713"/>
                  </a:lnTo>
                  <a:lnTo>
                    <a:pt x="50296" y="87779"/>
                  </a:lnTo>
                  <a:close/>
                  <a:moveTo>
                    <a:pt x="62480" y="87779"/>
                  </a:moveTo>
                  <a:lnTo>
                    <a:pt x="62480" y="93713"/>
                  </a:lnTo>
                  <a:lnTo>
                    <a:pt x="56545" y="93713"/>
                  </a:lnTo>
                  <a:lnTo>
                    <a:pt x="56545" y="87779"/>
                  </a:lnTo>
                  <a:close/>
                  <a:moveTo>
                    <a:pt x="68727" y="87779"/>
                  </a:moveTo>
                  <a:lnTo>
                    <a:pt x="68727" y="93713"/>
                  </a:lnTo>
                  <a:lnTo>
                    <a:pt x="62792" y="93713"/>
                  </a:lnTo>
                  <a:lnTo>
                    <a:pt x="62792" y="87779"/>
                  </a:lnTo>
                  <a:close/>
                  <a:moveTo>
                    <a:pt x="74975" y="87779"/>
                  </a:moveTo>
                  <a:lnTo>
                    <a:pt x="74975" y="93713"/>
                  </a:lnTo>
                  <a:lnTo>
                    <a:pt x="69039" y="93713"/>
                  </a:lnTo>
                  <a:lnTo>
                    <a:pt x="69039" y="87779"/>
                  </a:lnTo>
                  <a:close/>
                  <a:moveTo>
                    <a:pt x="81223" y="87779"/>
                  </a:moveTo>
                  <a:lnTo>
                    <a:pt x="81223" y="93713"/>
                  </a:lnTo>
                  <a:lnTo>
                    <a:pt x="75286" y="93713"/>
                  </a:lnTo>
                  <a:lnTo>
                    <a:pt x="75286" y="87779"/>
                  </a:lnTo>
                  <a:close/>
                  <a:moveTo>
                    <a:pt x="87470" y="87779"/>
                  </a:moveTo>
                  <a:lnTo>
                    <a:pt x="87470" y="93713"/>
                  </a:lnTo>
                  <a:lnTo>
                    <a:pt x="81535" y="93713"/>
                  </a:lnTo>
                  <a:lnTo>
                    <a:pt x="81535" y="87779"/>
                  </a:lnTo>
                  <a:close/>
                  <a:moveTo>
                    <a:pt x="93718" y="87779"/>
                  </a:moveTo>
                  <a:lnTo>
                    <a:pt x="93718" y="93713"/>
                  </a:lnTo>
                  <a:lnTo>
                    <a:pt x="87784" y="93713"/>
                  </a:lnTo>
                  <a:lnTo>
                    <a:pt x="87784" y="87779"/>
                  </a:lnTo>
                  <a:close/>
                  <a:moveTo>
                    <a:pt x="162445" y="87779"/>
                  </a:moveTo>
                  <a:lnTo>
                    <a:pt x="162445" y="93713"/>
                  </a:lnTo>
                  <a:lnTo>
                    <a:pt x="156509" y="93713"/>
                  </a:lnTo>
                  <a:lnTo>
                    <a:pt x="156509" y="87779"/>
                  </a:lnTo>
                  <a:close/>
                  <a:moveTo>
                    <a:pt x="168692" y="87779"/>
                  </a:moveTo>
                  <a:lnTo>
                    <a:pt x="168692" y="93713"/>
                  </a:lnTo>
                  <a:lnTo>
                    <a:pt x="162756" y="93713"/>
                  </a:lnTo>
                  <a:lnTo>
                    <a:pt x="162756" y="87779"/>
                  </a:lnTo>
                  <a:close/>
                  <a:moveTo>
                    <a:pt x="174939" y="87779"/>
                  </a:moveTo>
                  <a:lnTo>
                    <a:pt x="174939" y="93713"/>
                  </a:lnTo>
                  <a:lnTo>
                    <a:pt x="169005" y="93713"/>
                  </a:lnTo>
                  <a:lnTo>
                    <a:pt x="169005" y="87779"/>
                  </a:lnTo>
                  <a:close/>
                  <a:moveTo>
                    <a:pt x="181186" y="87779"/>
                  </a:moveTo>
                  <a:lnTo>
                    <a:pt x="181186" y="93713"/>
                  </a:lnTo>
                  <a:lnTo>
                    <a:pt x="175252" y="93713"/>
                  </a:lnTo>
                  <a:lnTo>
                    <a:pt x="175252" y="87779"/>
                  </a:lnTo>
                  <a:close/>
                  <a:moveTo>
                    <a:pt x="187435" y="87779"/>
                  </a:moveTo>
                  <a:lnTo>
                    <a:pt x="187435" y="93713"/>
                  </a:lnTo>
                  <a:lnTo>
                    <a:pt x="181499" y="93713"/>
                  </a:lnTo>
                  <a:lnTo>
                    <a:pt x="181499" y="87779"/>
                  </a:lnTo>
                  <a:close/>
                  <a:moveTo>
                    <a:pt x="193684" y="87779"/>
                  </a:moveTo>
                  <a:lnTo>
                    <a:pt x="193684" y="93713"/>
                  </a:lnTo>
                  <a:lnTo>
                    <a:pt x="187749" y="93713"/>
                  </a:lnTo>
                  <a:lnTo>
                    <a:pt x="187749" y="87779"/>
                  </a:lnTo>
                  <a:close/>
                  <a:moveTo>
                    <a:pt x="199931" y="87779"/>
                  </a:moveTo>
                  <a:lnTo>
                    <a:pt x="199931" y="93713"/>
                  </a:lnTo>
                  <a:lnTo>
                    <a:pt x="193996" y="93713"/>
                  </a:lnTo>
                  <a:lnTo>
                    <a:pt x="193996" y="87779"/>
                  </a:lnTo>
                  <a:close/>
                  <a:moveTo>
                    <a:pt x="206180" y="87779"/>
                  </a:moveTo>
                  <a:lnTo>
                    <a:pt x="206180" y="93713"/>
                  </a:lnTo>
                  <a:lnTo>
                    <a:pt x="200244" y="93713"/>
                  </a:lnTo>
                  <a:lnTo>
                    <a:pt x="200244" y="87779"/>
                  </a:lnTo>
                  <a:close/>
                  <a:moveTo>
                    <a:pt x="212427" y="87779"/>
                  </a:moveTo>
                  <a:lnTo>
                    <a:pt x="212427" y="93713"/>
                  </a:lnTo>
                  <a:lnTo>
                    <a:pt x="206491" y="93713"/>
                  </a:lnTo>
                  <a:lnTo>
                    <a:pt x="206491" y="87779"/>
                  </a:lnTo>
                  <a:close/>
                  <a:moveTo>
                    <a:pt x="99967" y="87781"/>
                  </a:moveTo>
                  <a:lnTo>
                    <a:pt x="99967" y="93717"/>
                  </a:lnTo>
                  <a:lnTo>
                    <a:pt x="94031" y="93717"/>
                  </a:lnTo>
                  <a:lnTo>
                    <a:pt x="94031" y="87781"/>
                  </a:lnTo>
                  <a:close/>
                  <a:moveTo>
                    <a:pt x="106214" y="87781"/>
                  </a:moveTo>
                  <a:lnTo>
                    <a:pt x="106214" y="93717"/>
                  </a:lnTo>
                  <a:lnTo>
                    <a:pt x="100278" y="93717"/>
                  </a:lnTo>
                  <a:lnTo>
                    <a:pt x="100278" y="87781"/>
                  </a:lnTo>
                  <a:close/>
                  <a:moveTo>
                    <a:pt x="112461" y="87781"/>
                  </a:moveTo>
                  <a:lnTo>
                    <a:pt x="112461" y="93717"/>
                  </a:lnTo>
                  <a:lnTo>
                    <a:pt x="106527" y="93717"/>
                  </a:lnTo>
                  <a:lnTo>
                    <a:pt x="106527" y="87781"/>
                  </a:lnTo>
                  <a:close/>
                  <a:moveTo>
                    <a:pt x="118710" y="87781"/>
                  </a:moveTo>
                  <a:lnTo>
                    <a:pt x="118710" y="93717"/>
                  </a:lnTo>
                  <a:lnTo>
                    <a:pt x="112774" y="93717"/>
                  </a:lnTo>
                  <a:lnTo>
                    <a:pt x="112774" y="87781"/>
                  </a:lnTo>
                  <a:close/>
                  <a:moveTo>
                    <a:pt x="124957" y="87781"/>
                  </a:moveTo>
                  <a:lnTo>
                    <a:pt x="124957" y="93717"/>
                  </a:lnTo>
                  <a:lnTo>
                    <a:pt x="119021" y="93717"/>
                  </a:lnTo>
                  <a:lnTo>
                    <a:pt x="119021" y="87781"/>
                  </a:lnTo>
                  <a:close/>
                  <a:moveTo>
                    <a:pt x="131204" y="87781"/>
                  </a:moveTo>
                  <a:lnTo>
                    <a:pt x="131204" y="93717"/>
                  </a:lnTo>
                  <a:lnTo>
                    <a:pt x="125270" y="93717"/>
                  </a:lnTo>
                  <a:lnTo>
                    <a:pt x="125270" y="87781"/>
                  </a:lnTo>
                  <a:close/>
                  <a:moveTo>
                    <a:pt x="137451" y="87781"/>
                  </a:moveTo>
                  <a:lnTo>
                    <a:pt x="137451" y="93717"/>
                  </a:lnTo>
                  <a:lnTo>
                    <a:pt x="131517" y="93717"/>
                  </a:lnTo>
                  <a:lnTo>
                    <a:pt x="131517" y="87781"/>
                  </a:lnTo>
                  <a:close/>
                  <a:moveTo>
                    <a:pt x="143702" y="87781"/>
                  </a:moveTo>
                  <a:lnTo>
                    <a:pt x="143702" y="93717"/>
                  </a:lnTo>
                  <a:lnTo>
                    <a:pt x="137766" y="93717"/>
                  </a:lnTo>
                  <a:lnTo>
                    <a:pt x="137766" y="87781"/>
                  </a:lnTo>
                  <a:close/>
                  <a:moveTo>
                    <a:pt x="149949" y="87781"/>
                  </a:moveTo>
                  <a:lnTo>
                    <a:pt x="149949" y="93717"/>
                  </a:lnTo>
                  <a:lnTo>
                    <a:pt x="144015" y="93717"/>
                  </a:lnTo>
                  <a:lnTo>
                    <a:pt x="144015" y="87781"/>
                  </a:lnTo>
                  <a:close/>
                  <a:moveTo>
                    <a:pt x="156196" y="87781"/>
                  </a:moveTo>
                  <a:lnTo>
                    <a:pt x="156196" y="93717"/>
                  </a:lnTo>
                  <a:lnTo>
                    <a:pt x="150262" y="93717"/>
                  </a:lnTo>
                  <a:lnTo>
                    <a:pt x="150262" y="87781"/>
                  </a:lnTo>
                  <a:close/>
                  <a:moveTo>
                    <a:pt x="218674" y="87781"/>
                  </a:moveTo>
                  <a:lnTo>
                    <a:pt x="218674" y="93717"/>
                  </a:lnTo>
                  <a:lnTo>
                    <a:pt x="212739" y="93717"/>
                  </a:lnTo>
                  <a:lnTo>
                    <a:pt x="212739" y="87781"/>
                  </a:lnTo>
                  <a:close/>
                  <a:moveTo>
                    <a:pt x="224921" y="87781"/>
                  </a:moveTo>
                  <a:lnTo>
                    <a:pt x="224921" y="93717"/>
                  </a:lnTo>
                  <a:lnTo>
                    <a:pt x="218987" y="93717"/>
                  </a:lnTo>
                  <a:lnTo>
                    <a:pt x="218987" y="87781"/>
                  </a:lnTo>
                  <a:close/>
                  <a:moveTo>
                    <a:pt x="231170" y="87781"/>
                  </a:moveTo>
                  <a:lnTo>
                    <a:pt x="231170" y="93717"/>
                  </a:lnTo>
                  <a:lnTo>
                    <a:pt x="225234" y="93717"/>
                  </a:lnTo>
                  <a:lnTo>
                    <a:pt x="225234" y="87781"/>
                  </a:lnTo>
                  <a:close/>
                  <a:moveTo>
                    <a:pt x="237417" y="87781"/>
                  </a:moveTo>
                  <a:lnTo>
                    <a:pt x="237417" y="93717"/>
                  </a:lnTo>
                  <a:lnTo>
                    <a:pt x="231481" y="93717"/>
                  </a:lnTo>
                  <a:lnTo>
                    <a:pt x="231481" y="87781"/>
                  </a:lnTo>
                  <a:close/>
                  <a:moveTo>
                    <a:pt x="243664" y="87781"/>
                  </a:moveTo>
                  <a:lnTo>
                    <a:pt x="243664" y="93717"/>
                  </a:lnTo>
                  <a:lnTo>
                    <a:pt x="237729" y="93717"/>
                  </a:lnTo>
                  <a:lnTo>
                    <a:pt x="237729" y="87781"/>
                  </a:lnTo>
                  <a:close/>
                  <a:moveTo>
                    <a:pt x="249911" y="87781"/>
                  </a:moveTo>
                  <a:lnTo>
                    <a:pt x="249911" y="93717"/>
                  </a:lnTo>
                  <a:lnTo>
                    <a:pt x="243977" y="93717"/>
                  </a:lnTo>
                  <a:lnTo>
                    <a:pt x="243977" y="87781"/>
                  </a:lnTo>
                  <a:close/>
                  <a:moveTo>
                    <a:pt x="256161" y="87781"/>
                  </a:moveTo>
                  <a:lnTo>
                    <a:pt x="256161" y="93717"/>
                  </a:lnTo>
                  <a:lnTo>
                    <a:pt x="250225" y="93717"/>
                  </a:lnTo>
                  <a:lnTo>
                    <a:pt x="250225" y="87781"/>
                  </a:lnTo>
                  <a:close/>
                  <a:moveTo>
                    <a:pt x="262409" y="87781"/>
                  </a:moveTo>
                  <a:lnTo>
                    <a:pt x="262409" y="93717"/>
                  </a:lnTo>
                  <a:lnTo>
                    <a:pt x="256474" y="93717"/>
                  </a:lnTo>
                  <a:lnTo>
                    <a:pt x="256474" y="87781"/>
                  </a:lnTo>
                  <a:close/>
                  <a:moveTo>
                    <a:pt x="268656" y="87781"/>
                  </a:moveTo>
                  <a:lnTo>
                    <a:pt x="268656" y="93717"/>
                  </a:lnTo>
                  <a:lnTo>
                    <a:pt x="262721" y="93717"/>
                  </a:lnTo>
                  <a:lnTo>
                    <a:pt x="262721" y="87781"/>
                  </a:lnTo>
                  <a:close/>
                  <a:moveTo>
                    <a:pt x="274904" y="87781"/>
                  </a:moveTo>
                  <a:lnTo>
                    <a:pt x="274904" y="93717"/>
                  </a:lnTo>
                  <a:lnTo>
                    <a:pt x="268968" y="93717"/>
                  </a:lnTo>
                  <a:lnTo>
                    <a:pt x="268968" y="87781"/>
                  </a:lnTo>
                  <a:close/>
                  <a:moveTo>
                    <a:pt x="6251" y="94028"/>
                  </a:moveTo>
                  <a:lnTo>
                    <a:pt x="6251" y="99964"/>
                  </a:lnTo>
                  <a:lnTo>
                    <a:pt x="315" y="99964"/>
                  </a:lnTo>
                  <a:lnTo>
                    <a:pt x="315" y="94028"/>
                  </a:lnTo>
                  <a:close/>
                  <a:moveTo>
                    <a:pt x="12498" y="94028"/>
                  </a:moveTo>
                  <a:lnTo>
                    <a:pt x="12498" y="99964"/>
                  </a:lnTo>
                  <a:lnTo>
                    <a:pt x="6562" y="99964"/>
                  </a:lnTo>
                  <a:lnTo>
                    <a:pt x="6562" y="94028"/>
                  </a:lnTo>
                  <a:close/>
                  <a:moveTo>
                    <a:pt x="18745" y="94028"/>
                  </a:moveTo>
                  <a:lnTo>
                    <a:pt x="18745" y="99964"/>
                  </a:lnTo>
                  <a:lnTo>
                    <a:pt x="12810" y="99964"/>
                  </a:lnTo>
                  <a:lnTo>
                    <a:pt x="12810" y="94028"/>
                  </a:lnTo>
                  <a:close/>
                  <a:moveTo>
                    <a:pt x="24992" y="94028"/>
                  </a:moveTo>
                  <a:lnTo>
                    <a:pt x="24992" y="99964"/>
                  </a:lnTo>
                  <a:lnTo>
                    <a:pt x="19058" y="99964"/>
                  </a:lnTo>
                  <a:lnTo>
                    <a:pt x="19058" y="94028"/>
                  </a:lnTo>
                  <a:close/>
                  <a:moveTo>
                    <a:pt x="31242" y="94028"/>
                  </a:moveTo>
                  <a:lnTo>
                    <a:pt x="31242" y="99964"/>
                  </a:lnTo>
                  <a:lnTo>
                    <a:pt x="25305" y="99964"/>
                  </a:lnTo>
                  <a:lnTo>
                    <a:pt x="25305" y="94028"/>
                  </a:lnTo>
                  <a:close/>
                  <a:moveTo>
                    <a:pt x="37489" y="94028"/>
                  </a:moveTo>
                  <a:lnTo>
                    <a:pt x="37489" y="99964"/>
                  </a:lnTo>
                  <a:lnTo>
                    <a:pt x="31553" y="99964"/>
                  </a:lnTo>
                  <a:lnTo>
                    <a:pt x="31553" y="94028"/>
                  </a:lnTo>
                  <a:close/>
                  <a:moveTo>
                    <a:pt x="43737" y="94028"/>
                  </a:moveTo>
                  <a:lnTo>
                    <a:pt x="43737" y="99964"/>
                  </a:lnTo>
                  <a:lnTo>
                    <a:pt x="37802" y="99964"/>
                  </a:lnTo>
                  <a:lnTo>
                    <a:pt x="37802" y="94028"/>
                  </a:lnTo>
                  <a:close/>
                  <a:moveTo>
                    <a:pt x="49985" y="94028"/>
                  </a:moveTo>
                  <a:lnTo>
                    <a:pt x="49985" y="99964"/>
                  </a:lnTo>
                  <a:lnTo>
                    <a:pt x="44049" y="99964"/>
                  </a:lnTo>
                  <a:lnTo>
                    <a:pt x="44049" y="94028"/>
                  </a:lnTo>
                  <a:close/>
                  <a:moveTo>
                    <a:pt x="56232" y="94028"/>
                  </a:moveTo>
                  <a:lnTo>
                    <a:pt x="56232" y="99964"/>
                  </a:lnTo>
                  <a:lnTo>
                    <a:pt x="50296" y="99964"/>
                  </a:lnTo>
                  <a:lnTo>
                    <a:pt x="50296" y="94028"/>
                  </a:lnTo>
                  <a:close/>
                  <a:moveTo>
                    <a:pt x="62480" y="94028"/>
                  </a:moveTo>
                  <a:lnTo>
                    <a:pt x="62480" y="99964"/>
                  </a:lnTo>
                  <a:lnTo>
                    <a:pt x="56545" y="99964"/>
                  </a:lnTo>
                  <a:lnTo>
                    <a:pt x="56545" y="94028"/>
                  </a:lnTo>
                  <a:close/>
                  <a:moveTo>
                    <a:pt x="68727" y="94028"/>
                  </a:moveTo>
                  <a:lnTo>
                    <a:pt x="68727" y="99964"/>
                  </a:lnTo>
                  <a:lnTo>
                    <a:pt x="62792" y="99964"/>
                  </a:lnTo>
                  <a:lnTo>
                    <a:pt x="62792" y="94028"/>
                  </a:lnTo>
                  <a:close/>
                  <a:moveTo>
                    <a:pt x="74975" y="94028"/>
                  </a:moveTo>
                  <a:lnTo>
                    <a:pt x="74975" y="99964"/>
                  </a:lnTo>
                  <a:lnTo>
                    <a:pt x="69039" y="99964"/>
                  </a:lnTo>
                  <a:lnTo>
                    <a:pt x="69039" y="94028"/>
                  </a:lnTo>
                  <a:close/>
                  <a:moveTo>
                    <a:pt x="81223" y="94028"/>
                  </a:moveTo>
                  <a:lnTo>
                    <a:pt x="81223" y="99964"/>
                  </a:lnTo>
                  <a:lnTo>
                    <a:pt x="75286" y="99964"/>
                  </a:lnTo>
                  <a:lnTo>
                    <a:pt x="75286" y="94028"/>
                  </a:lnTo>
                  <a:close/>
                  <a:moveTo>
                    <a:pt x="87470" y="94028"/>
                  </a:moveTo>
                  <a:lnTo>
                    <a:pt x="87470" y="99964"/>
                  </a:lnTo>
                  <a:lnTo>
                    <a:pt x="81535" y="99964"/>
                  </a:lnTo>
                  <a:lnTo>
                    <a:pt x="81535" y="94028"/>
                  </a:lnTo>
                  <a:close/>
                  <a:moveTo>
                    <a:pt x="93718" y="94028"/>
                  </a:moveTo>
                  <a:lnTo>
                    <a:pt x="93718" y="99964"/>
                  </a:lnTo>
                  <a:lnTo>
                    <a:pt x="87784" y="99964"/>
                  </a:lnTo>
                  <a:lnTo>
                    <a:pt x="87784" y="94028"/>
                  </a:lnTo>
                  <a:close/>
                  <a:moveTo>
                    <a:pt x="99967" y="94028"/>
                  </a:moveTo>
                  <a:lnTo>
                    <a:pt x="99967" y="99964"/>
                  </a:lnTo>
                  <a:lnTo>
                    <a:pt x="94031" y="99964"/>
                  </a:lnTo>
                  <a:lnTo>
                    <a:pt x="94031" y="94028"/>
                  </a:lnTo>
                  <a:close/>
                  <a:moveTo>
                    <a:pt x="106214" y="94029"/>
                  </a:moveTo>
                  <a:lnTo>
                    <a:pt x="106214" y="99964"/>
                  </a:lnTo>
                  <a:lnTo>
                    <a:pt x="100278" y="99964"/>
                  </a:lnTo>
                  <a:lnTo>
                    <a:pt x="100278" y="94029"/>
                  </a:lnTo>
                  <a:close/>
                  <a:moveTo>
                    <a:pt x="112461" y="94029"/>
                  </a:moveTo>
                  <a:lnTo>
                    <a:pt x="112461" y="99964"/>
                  </a:lnTo>
                  <a:lnTo>
                    <a:pt x="106527" y="99964"/>
                  </a:lnTo>
                  <a:lnTo>
                    <a:pt x="106527" y="94029"/>
                  </a:lnTo>
                  <a:close/>
                  <a:moveTo>
                    <a:pt x="118710" y="94029"/>
                  </a:moveTo>
                  <a:lnTo>
                    <a:pt x="118710" y="99964"/>
                  </a:lnTo>
                  <a:lnTo>
                    <a:pt x="112774" y="99964"/>
                  </a:lnTo>
                  <a:lnTo>
                    <a:pt x="112774" y="94029"/>
                  </a:lnTo>
                  <a:close/>
                  <a:moveTo>
                    <a:pt x="124957" y="94029"/>
                  </a:moveTo>
                  <a:lnTo>
                    <a:pt x="124957" y="99964"/>
                  </a:lnTo>
                  <a:lnTo>
                    <a:pt x="119021" y="99964"/>
                  </a:lnTo>
                  <a:lnTo>
                    <a:pt x="119021" y="94029"/>
                  </a:lnTo>
                  <a:close/>
                  <a:moveTo>
                    <a:pt x="131204" y="94029"/>
                  </a:moveTo>
                  <a:lnTo>
                    <a:pt x="131204" y="99964"/>
                  </a:lnTo>
                  <a:lnTo>
                    <a:pt x="125270" y="99964"/>
                  </a:lnTo>
                  <a:lnTo>
                    <a:pt x="125270" y="94029"/>
                  </a:lnTo>
                  <a:close/>
                  <a:moveTo>
                    <a:pt x="137451" y="94029"/>
                  </a:moveTo>
                  <a:lnTo>
                    <a:pt x="137451" y="99964"/>
                  </a:lnTo>
                  <a:lnTo>
                    <a:pt x="131517" y="99964"/>
                  </a:lnTo>
                  <a:lnTo>
                    <a:pt x="131517" y="94029"/>
                  </a:lnTo>
                  <a:close/>
                  <a:moveTo>
                    <a:pt x="143702" y="94029"/>
                  </a:moveTo>
                  <a:lnTo>
                    <a:pt x="143702" y="99964"/>
                  </a:lnTo>
                  <a:lnTo>
                    <a:pt x="137766" y="99964"/>
                  </a:lnTo>
                  <a:lnTo>
                    <a:pt x="137766" y="94029"/>
                  </a:lnTo>
                  <a:close/>
                  <a:moveTo>
                    <a:pt x="149949" y="94029"/>
                  </a:moveTo>
                  <a:lnTo>
                    <a:pt x="149949" y="99964"/>
                  </a:lnTo>
                  <a:lnTo>
                    <a:pt x="144015" y="99964"/>
                  </a:lnTo>
                  <a:lnTo>
                    <a:pt x="144015" y="94029"/>
                  </a:lnTo>
                  <a:close/>
                  <a:moveTo>
                    <a:pt x="156196" y="94029"/>
                  </a:moveTo>
                  <a:lnTo>
                    <a:pt x="156196" y="99964"/>
                  </a:lnTo>
                  <a:lnTo>
                    <a:pt x="150262" y="99964"/>
                  </a:lnTo>
                  <a:lnTo>
                    <a:pt x="150262" y="94029"/>
                  </a:lnTo>
                  <a:close/>
                  <a:moveTo>
                    <a:pt x="162445" y="94028"/>
                  </a:moveTo>
                  <a:lnTo>
                    <a:pt x="162445" y="99964"/>
                  </a:lnTo>
                  <a:lnTo>
                    <a:pt x="156509" y="99964"/>
                  </a:lnTo>
                  <a:lnTo>
                    <a:pt x="156509" y="94028"/>
                  </a:lnTo>
                  <a:close/>
                  <a:moveTo>
                    <a:pt x="168692" y="94028"/>
                  </a:moveTo>
                  <a:lnTo>
                    <a:pt x="168692" y="99964"/>
                  </a:lnTo>
                  <a:lnTo>
                    <a:pt x="162756" y="99964"/>
                  </a:lnTo>
                  <a:lnTo>
                    <a:pt x="162756" y="94028"/>
                  </a:lnTo>
                  <a:close/>
                  <a:moveTo>
                    <a:pt x="174939" y="94028"/>
                  </a:moveTo>
                  <a:lnTo>
                    <a:pt x="174939" y="99964"/>
                  </a:lnTo>
                  <a:lnTo>
                    <a:pt x="169005" y="99964"/>
                  </a:lnTo>
                  <a:lnTo>
                    <a:pt x="169005" y="94028"/>
                  </a:lnTo>
                  <a:close/>
                  <a:moveTo>
                    <a:pt x="181186" y="94028"/>
                  </a:moveTo>
                  <a:lnTo>
                    <a:pt x="181186" y="99964"/>
                  </a:lnTo>
                  <a:lnTo>
                    <a:pt x="175252" y="99964"/>
                  </a:lnTo>
                  <a:lnTo>
                    <a:pt x="175252" y="94028"/>
                  </a:lnTo>
                  <a:close/>
                  <a:moveTo>
                    <a:pt x="187435" y="94028"/>
                  </a:moveTo>
                  <a:lnTo>
                    <a:pt x="187435" y="99964"/>
                  </a:lnTo>
                  <a:lnTo>
                    <a:pt x="181499" y="99964"/>
                  </a:lnTo>
                  <a:lnTo>
                    <a:pt x="181499" y="94028"/>
                  </a:lnTo>
                  <a:close/>
                  <a:moveTo>
                    <a:pt x="193684" y="94028"/>
                  </a:moveTo>
                  <a:lnTo>
                    <a:pt x="193684" y="99964"/>
                  </a:lnTo>
                  <a:lnTo>
                    <a:pt x="187749" y="99964"/>
                  </a:lnTo>
                  <a:lnTo>
                    <a:pt x="187749" y="94028"/>
                  </a:lnTo>
                  <a:close/>
                  <a:moveTo>
                    <a:pt x="199931" y="94028"/>
                  </a:moveTo>
                  <a:lnTo>
                    <a:pt x="199931" y="99964"/>
                  </a:lnTo>
                  <a:lnTo>
                    <a:pt x="193996" y="99964"/>
                  </a:lnTo>
                  <a:lnTo>
                    <a:pt x="193996" y="94028"/>
                  </a:lnTo>
                  <a:close/>
                  <a:moveTo>
                    <a:pt x="206180" y="94028"/>
                  </a:moveTo>
                  <a:lnTo>
                    <a:pt x="206180" y="99964"/>
                  </a:lnTo>
                  <a:lnTo>
                    <a:pt x="200244" y="99964"/>
                  </a:lnTo>
                  <a:lnTo>
                    <a:pt x="200244" y="94028"/>
                  </a:lnTo>
                  <a:close/>
                  <a:moveTo>
                    <a:pt x="212427" y="94028"/>
                  </a:moveTo>
                  <a:lnTo>
                    <a:pt x="212427" y="99964"/>
                  </a:lnTo>
                  <a:lnTo>
                    <a:pt x="206491" y="99964"/>
                  </a:lnTo>
                  <a:lnTo>
                    <a:pt x="206491" y="94028"/>
                  </a:lnTo>
                  <a:close/>
                  <a:moveTo>
                    <a:pt x="218674" y="94028"/>
                  </a:moveTo>
                  <a:lnTo>
                    <a:pt x="218674" y="99964"/>
                  </a:lnTo>
                  <a:lnTo>
                    <a:pt x="212739" y="99964"/>
                  </a:lnTo>
                  <a:lnTo>
                    <a:pt x="212739" y="94028"/>
                  </a:lnTo>
                  <a:close/>
                  <a:moveTo>
                    <a:pt x="224921" y="94029"/>
                  </a:moveTo>
                  <a:lnTo>
                    <a:pt x="224921" y="99964"/>
                  </a:lnTo>
                  <a:lnTo>
                    <a:pt x="218987" y="99964"/>
                  </a:lnTo>
                  <a:lnTo>
                    <a:pt x="218987" y="94029"/>
                  </a:lnTo>
                  <a:close/>
                  <a:moveTo>
                    <a:pt x="231170" y="94029"/>
                  </a:moveTo>
                  <a:lnTo>
                    <a:pt x="231170" y="99964"/>
                  </a:lnTo>
                  <a:lnTo>
                    <a:pt x="225234" y="99964"/>
                  </a:lnTo>
                  <a:lnTo>
                    <a:pt x="225234" y="94029"/>
                  </a:lnTo>
                  <a:close/>
                  <a:moveTo>
                    <a:pt x="237417" y="94029"/>
                  </a:moveTo>
                  <a:lnTo>
                    <a:pt x="237417" y="99964"/>
                  </a:lnTo>
                  <a:lnTo>
                    <a:pt x="231481" y="99964"/>
                  </a:lnTo>
                  <a:lnTo>
                    <a:pt x="231481" y="94029"/>
                  </a:lnTo>
                  <a:close/>
                  <a:moveTo>
                    <a:pt x="243664" y="94029"/>
                  </a:moveTo>
                  <a:lnTo>
                    <a:pt x="243664" y="99964"/>
                  </a:lnTo>
                  <a:lnTo>
                    <a:pt x="237729" y="99964"/>
                  </a:lnTo>
                  <a:lnTo>
                    <a:pt x="237729" y="94029"/>
                  </a:lnTo>
                  <a:close/>
                  <a:moveTo>
                    <a:pt x="249911" y="94029"/>
                  </a:moveTo>
                  <a:lnTo>
                    <a:pt x="249911" y="99964"/>
                  </a:lnTo>
                  <a:lnTo>
                    <a:pt x="243977" y="99964"/>
                  </a:lnTo>
                  <a:lnTo>
                    <a:pt x="243977" y="94029"/>
                  </a:lnTo>
                  <a:close/>
                  <a:moveTo>
                    <a:pt x="256161" y="94029"/>
                  </a:moveTo>
                  <a:lnTo>
                    <a:pt x="256161" y="99964"/>
                  </a:lnTo>
                  <a:lnTo>
                    <a:pt x="250225" y="99964"/>
                  </a:lnTo>
                  <a:lnTo>
                    <a:pt x="250225" y="94029"/>
                  </a:lnTo>
                  <a:close/>
                  <a:moveTo>
                    <a:pt x="262409" y="94029"/>
                  </a:moveTo>
                  <a:lnTo>
                    <a:pt x="262409" y="99964"/>
                  </a:lnTo>
                  <a:lnTo>
                    <a:pt x="256474" y="99964"/>
                  </a:lnTo>
                  <a:lnTo>
                    <a:pt x="256474" y="94029"/>
                  </a:lnTo>
                  <a:close/>
                  <a:moveTo>
                    <a:pt x="268656" y="94029"/>
                  </a:moveTo>
                  <a:lnTo>
                    <a:pt x="268656" y="99964"/>
                  </a:lnTo>
                  <a:lnTo>
                    <a:pt x="262721" y="99964"/>
                  </a:lnTo>
                  <a:lnTo>
                    <a:pt x="262721" y="94029"/>
                  </a:lnTo>
                  <a:close/>
                  <a:moveTo>
                    <a:pt x="274904" y="94029"/>
                  </a:moveTo>
                  <a:lnTo>
                    <a:pt x="274904" y="99964"/>
                  </a:lnTo>
                  <a:lnTo>
                    <a:pt x="268968" y="99964"/>
                  </a:lnTo>
                  <a:lnTo>
                    <a:pt x="268968" y="94029"/>
                  </a:lnTo>
                  <a:close/>
                  <a:moveTo>
                    <a:pt x="6251" y="100276"/>
                  </a:moveTo>
                  <a:lnTo>
                    <a:pt x="6251" y="106211"/>
                  </a:lnTo>
                  <a:lnTo>
                    <a:pt x="315" y="106211"/>
                  </a:lnTo>
                  <a:lnTo>
                    <a:pt x="315" y="100276"/>
                  </a:lnTo>
                  <a:close/>
                  <a:moveTo>
                    <a:pt x="12498" y="100276"/>
                  </a:moveTo>
                  <a:lnTo>
                    <a:pt x="12498" y="106211"/>
                  </a:lnTo>
                  <a:lnTo>
                    <a:pt x="6562" y="106211"/>
                  </a:lnTo>
                  <a:lnTo>
                    <a:pt x="6562" y="100276"/>
                  </a:lnTo>
                  <a:close/>
                  <a:moveTo>
                    <a:pt x="18745" y="100276"/>
                  </a:moveTo>
                  <a:lnTo>
                    <a:pt x="18745" y="106211"/>
                  </a:lnTo>
                  <a:lnTo>
                    <a:pt x="12810" y="106211"/>
                  </a:lnTo>
                  <a:lnTo>
                    <a:pt x="12810" y="100276"/>
                  </a:lnTo>
                  <a:close/>
                  <a:moveTo>
                    <a:pt x="24992" y="100276"/>
                  </a:moveTo>
                  <a:lnTo>
                    <a:pt x="24992" y="106211"/>
                  </a:lnTo>
                  <a:lnTo>
                    <a:pt x="19058" y="106211"/>
                  </a:lnTo>
                  <a:lnTo>
                    <a:pt x="19058" y="100276"/>
                  </a:lnTo>
                  <a:close/>
                  <a:moveTo>
                    <a:pt x="31242" y="100276"/>
                  </a:moveTo>
                  <a:lnTo>
                    <a:pt x="31242" y="106211"/>
                  </a:lnTo>
                  <a:lnTo>
                    <a:pt x="25305" y="106211"/>
                  </a:lnTo>
                  <a:lnTo>
                    <a:pt x="25305" y="100276"/>
                  </a:lnTo>
                  <a:close/>
                  <a:moveTo>
                    <a:pt x="37489" y="100276"/>
                  </a:moveTo>
                  <a:lnTo>
                    <a:pt x="37489" y="106211"/>
                  </a:lnTo>
                  <a:lnTo>
                    <a:pt x="31553" y="106211"/>
                  </a:lnTo>
                  <a:lnTo>
                    <a:pt x="31553" y="100276"/>
                  </a:lnTo>
                  <a:close/>
                  <a:moveTo>
                    <a:pt x="43737" y="100276"/>
                  </a:moveTo>
                  <a:lnTo>
                    <a:pt x="43737" y="106211"/>
                  </a:lnTo>
                  <a:lnTo>
                    <a:pt x="37802" y="106211"/>
                  </a:lnTo>
                  <a:lnTo>
                    <a:pt x="37802" y="100276"/>
                  </a:lnTo>
                  <a:close/>
                  <a:moveTo>
                    <a:pt x="49985" y="100276"/>
                  </a:moveTo>
                  <a:lnTo>
                    <a:pt x="49985" y="106211"/>
                  </a:lnTo>
                  <a:lnTo>
                    <a:pt x="44049" y="106211"/>
                  </a:lnTo>
                  <a:lnTo>
                    <a:pt x="44049" y="100276"/>
                  </a:lnTo>
                  <a:close/>
                  <a:moveTo>
                    <a:pt x="56232" y="100276"/>
                  </a:moveTo>
                  <a:lnTo>
                    <a:pt x="56232" y="106211"/>
                  </a:lnTo>
                  <a:lnTo>
                    <a:pt x="50296" y="106211"/>
                  </a:lnTo>
                  <a:lnTo>
                    <a:pt x="50296" y="100276"/>
                  </a:lnTo>
                  <a:close/>
                  <a:moveTo>
                    <a:pt x="62480" y="100276"/>
                  </a:moveTo>
                  <a:lnTo>
                    <a:pt x="62480" y="106211"/>
                  </a:lnTo>
                  <a:lnTo>
                    <a:pt x="56545" y="106211"/>
                  </a:lnTo>
                  <a:lnTo>
                    <a:pt x="56545" y="100276"/>
                  </a:lnTo>
                  <a:close/>
                  <a:moveTo>
                    <a:pt x="68727" y="100276"/>
                  </a:moveTo>
                  <a:lnTo>
                    <a:pt x="68727" y="106211"/>
                  </a:lnTo>
                  <a:lnTo>
                    <a:pt x="62792" y="106211"/>
                  </a:lnTo>
                  <a:lnTo>
                    <a:pt x="62792" y="100276"/>
                  </a:lnTo>
                  <a:close/>
                  <a:moveTo>
                    <a:pt x="74975" y="100276"/>
                  </a:moveTo>
                  <a:lnTo>
                    <a:pt x="74975" y="106211"/>
                  </a:lnTo>
                  <a:lnTo>
                    <a:pt x="69039" y="106211"/>
                  </a:lnTo>
                  <a:lnTo>
                    <a:pt x="69039" y="100276"/>
                  </a:lnTo>
                  <a:close/>
                  <a:moveTo>
                    <a:pt x="81223" y="100276"/>
                  </a:moveTo>
                  <a:lnTo>
                    <a:pt x="81223" y="106211"/>
                  </a:lnTo>
                  <a:lnTo>
                    <a:pt x="75286" y="106211"/>
                  </a:lnTo>
                  <a:lnTo>
                    <a:pt x="75286" y="100276"/>
                  </a:lnTo>
                  <a:close/>
                  <a:moveTo>
                    <a:pt x="87470" y="100276"/>
                  </a:moveTo>
                  <a:lnTo>
                    <a:pt x="87470" y="106211"/>
                  </a:lnTo>
                  <a:lnTo>
                    <a:pt x="81535" y="106211"/>
                  </a:lnTo>
                  <a:lnTo>
                    <a:pt x="81535" y="100276"/>
                  </a:lnTo>
                  <a:close/>
                  <a:moveTo>
                    <a:pt x="93718" y="100276"/>
                  </a:moveTo>
                  <a:lnTo>
                    <a:pt x="93718" y="106211"/>
                  </a:lnTo>
                  <a:lnTo>
                    <a:pt x="87784" y="106211"/>
                  </a:lnTo>
                  <a:lnTo>
                    <a:pt x="87784" y="100276"/>
                  </a:lnTo>
                  <a:close/>
                  <a:moveTo>
                    <a:pt x="99967" y="100276"/>
                  </a:moveTo>
                  <a:lnTo>
                    <a:pt x="99967" y="106211"/>
                  </a:lnTo>
                  <a:lnTo>
                    <a:pt x="94031" y="106211"/>
                  </a:lnTo>
                  <a:lnTo>
                    <a:pt x="94031" y="100276"/>
                  </a:lnTo>
                  <a:close/>
                  <a:moveTo>
                    <a:pt x="106214" y="100276"/>
                  </a:moveTo>
                  <a:lnTo>
                    <a:pt x="106214" y="106211"/>
                  </a:lnTo>
                  <a:lnTo>
                    <a:pt x="100278" y="106211"/>
                  </a:lnTo>
                  <a:lnTo>
                    <a:pt x="100278" y="100276"/>
                  </a:lnTo>
                  <a:close/>
                  <a:moveTo>
                    <a:pt x="112461" y="100276"/>
                  </a:moveTo>
                  <a:lnTo>
                    <a:pt x="112461" y="106211"/>
                  </a:lnTo>
                  <a:lnTo>
                    <a:pt x="106527" y="106211"/>
                  </a:lnTo>
                  <a:lnTo>
                    <a:pt x="106527" y="100276"/>
                  </a:lnTo>
                  <a:close/>
                  <a:moveTo>
                    <a:pt x="118710" y="100276"/>
                  </a:moveTo>
                  <a:lnTo>
                    <a:pt x="118710" y="106211"/>
                  </a:lnTo>
                  <a:lnTo>
                    <a:pt x="112774" y="106211"/>
                  </a:lnTo>
                  <a:lnTo>
                    <a:pt x="112774" y="100276"/>
                  </a:lnTo>
                  <a:close/>
                  <a:moveTo>
                    <a:pt x="124957" y="100276"/>
                  </a:moveTo>
                  <a:lnTo>
                    <a:pt x="124957" y="106211"/>
                  </a:lnTo>
                  <a:lnTo>
                    <a:pt x="119021" y="106211"/>
                  </a:lnTo>
                  <a:lnTo>
                    <a:pt x="119021" y="100276"/>
                  </a:lnTo>
                  <a:close/>
                  <a:moveTo>
                    <a:pt x="131204" y="100276"/>
                  </a:moveTo>
                  <a:lnTo>
                    <a:pt x="131204" y="106211"/>
                  </a:lnTo>
                  <a:lnTo>
                    <a:pt x="125270" y="106211"/>
                  </a:lnTo>
                  <a:lnTo>
                    <a:pt x="125270" y="100276"/>
                  </a:lnTo>
                  <a:close/>
                  <a:moveTo>
                    <a:pt x="137451" y="100276"/>
                  </a:moveTo>
                  <a:lnTo>
                    <a:pt x="137451" y="106211"/>
                  </a:lnTo>
                  <a:lnTo>
                    <a:pt x="131517" y="106211"/>
                  </a:lnTo>
                  <a:lnTo>
                    <a:pt x="131517" y="100276"/>
                  </a:lnTo>
                  <a:close/>
                  <a:moveTo>
                    <a:pt x="143702" y="100276"/>
                  </a:moveTo>
                  <a:lnTo>
                    <a:pt x="143702" y="106211"/>
                  </a:lnTo>
                  <a:lnTo>
                    <a:pt x="137766" y="106211"/>
                  </a:lnTo>
                  <a:lnTo>
                    <a:pt x="137766" y="100276"/>
                  </a:lnTo>
                  <a:close/>
                  <a:moveTo>
                    <a:pt x="149949" y="100276"/>
                  </a:moveTo>
                  <a:lnTo>
                    <a:pt x="149949" y="106211"/>
                  </a:lnTo>
                  <a:lnTo>
                    <a:pt x="144015" y="106211"/>
                  </a:lnTo>
                  <a:lnTo>
                    <a:pt x="144015" y="100276"/>
                  </a:lnTo>
                  <a:close/>
                  <a:moveTo>
                    <a:pt x="156196" y="100276"/>
                  </a:moveTo>
                  <a:lnTo>
                    <a:pt x="156196" y="106211"/>
                  </a:lnTo>
                  <a:lnTo>
                    <a:pt x="150262" y="106211"/>
                  </a:lnTo>
                  <a:lnTo>
                    <a:pt x="150262" y="100276"/>
                  </a:lnTo>
                  <a:close/>
                  <a:moveTo>
                    <a:pt x="162445" y="100276"/>
                  </a:moveTo>
                  <a:lnTo>
                    <a:pt x="162445" y="106211"/>
                  </a:lnTo>
                  <a:lnTo>
                    <a:pt x="156509" y="106211"/>
                  </a:lnTo>
                  <a:lnTo>
                    <a:pt x="156509" y="100276"/>
                  </a:lnTo>
                  <a:close/>
                  <a:moveTo>
                    <a:pt x="168692" y="100276"/>
                  </a:moveTo>
                  <a:lnTo>
                    <a:pt x="168692" y="106211"/>
                  </a:lnTo>
                  <a:lnTo>
                    <a:pt x="162756" y="106211"/>
                  </a:lnTo>
                  <a:lnTo>
                    <a:pt x="162756" y="100276"/>
                  </a:lnTo>
                  <a:close/>
                  <a:moveTo>
                    <a:pt x="174939" y="100276"/>
                  </a:moveTo>
                  <a:lnTo>
                    <a:pt x="174939" y="106211"/>
                  </a:lnTo>
                  <a:lnTo>
                    <a:pt x="169005" y="106211"/>
                  </a:lnTo>
                  <a:lnTo>
                    <a:pt x="169005" y="100276"/>
                  </a:lnTo>
                  <a:close/>
                  <a:moveTo>
                    <a:pt x="181186" y="100276"/>
                  </a:moveTo>
                  <a:lnTo>
                    <a:pt x="181186" y="106211"/>
                  </a:lnTo>
                  <a:lnTo>
                    <a:pt x="175252" y="106211"/>
                  </a:lnTo>
                  <a:lnTo>
                    <a:pt x="175252" y="100276"/>
                  </a:lnTo>
                  <a:close/>
                  <a:moveTo>
                    <a:pt x="187435" y="100276"/>
                  </a:moveTo>
                  <a:lnTo>
                    <a:pt x="187435" y="106211"/>
                  </a:lnTo>
                  <a:lnTo>
                    <a:pt x="181499" y="106211"/>
                  </a:lnTo>
                  <a:lnTo>
                    <a:pt x="181499" y="100276"/>
                  </a:lnTo>
                  <a:close/>
                  <a:moveTo>
                    <a:pt x="193684" y="100276"/>
                  </a:moveTo>
                  <a:lnTo>
                    <a:pt x="193684" y="106211"/>
                  </a:lnTo>
                  <a:lnTo>
                    <a:pt x="187749" y="106211"/>
                  </a:lnTo>
                  <a:lnTo>
                    <a:pt x="187749" y="100276"/>
                  </a:lnTo>
                  <a:close/>
                  <a:moveTo>
                    <a:pt x="199931" y="100276"/>
                  </a:moveTo>
                  <a:lnTo>
                    <a:pt x="199931" y="106211"/>
                  </a:lnTo>
                  <a:lnTo>
                    <a:pt x="193996" y="106211"/>
                  </a:lnTo>
                  <a:lnTo>
                    <a:pt x="193996" y="100276"/>
                  </a:lnTo>
                  <a:close/>
                  <a:moveTo>
                    <a:pt x="206180" y="100276"/>
                  </a:moveTo>
                  <a:lnTo>
                    <a:pt x="206180" y="106211"/>
                  </a:lnTo>
                  <a:lnTo>
                    <a:pt x="200244" y="106211"/>
                  </a:lnTo>
                  <a:lnTo>
                    <a:pt x="200244" y="100276"/>
                  </a:lnTo>
                  <a:close/>
                  <a:moveTo>
                    <a:pt x="212427" y="100276"/>
                  </a:moveTo>
                  <a:lnTo>
                    <a:pt x="212427" y="106211"/>
                  </a:lnTo>
                  <a:lnTo>
                    <a:pt x="206491" y="106211"/>
                  </a:lnTo>
                  <a:lnTo>
                    <a:pt x="206491" y="100276"/>
                  </a:lnTo>
                  <a:close/>
                  <a:moveTo>
                    <a:pt x="218674" y="100276"/>
                  </a:moveTo>
                  <a:lnTo>
                    <a:pt x="218674" y="106211"/>
                  </a:lnTo>
                  <a:lnTo>
                    <a:pt x="212739" y="106211"/>
                  </a:lnTo>
                  <a:lnTo>
                    <a:pt x="212739" y="100276"/>
                  </a:lnTo>
                  <a:close/>
                  <a:moveTo>
                    <a:pt x="224921" y="100276"/>
                  </a:moveTo>
                  <a:lnTo>
                    <a:pt x="224921" y="106211"/>
                  </a:lnTo>
                  <a:lnTo>
                    <a:pt x="218987" y="106211"/>
                  </a:lnTo>
                  <a:lnTo>
                    <a:pt x="218987" y="100276"/>
                  </a:lnTo>
                  <a:close/>
                  <a:moveTo>
                    <a:pt x="231170" y="100276"/>
                  </a:moveTo>
                  <a:lnTo>
                    <a:pt x="231170" y="106211"/>
                  </a:lnTo>
                  <a:lnTo>
                    <a:pt x="225234" y="106211"/>
                  </a:lnTo>
                  <a:lnTo>
                    <a:pt x="225234" y="100276"/>
                  </a:lnTo>
                  <a:close/>
                  <a:moveTo>
                    <a:pt x="237417" y="100276"/>
                  </a:moveTo>
                  <a:lnTo>
                    <a:pt x="237417" y="106211"/>
                  </a:lnTo>
                  <a:lnTo>
                    <a:pt x="231481" y="106211"/>
                  </a:lnTo>
                  <a:lnTo>
                    <a:pt x="231481" y="100276"/>
                  </a:lnTo>
                  <a:close/>
                  <a:moveTo>
                    <a:pt x="243664" y="100276"/>
                  </a:moveTo>
                  <a:lnTo>
                    <a:pt x="243664" y="106211"/>
                  </a:lnTo>
                  <a:lnTo>
                    <a:pt x="237729" y="106211"/>
                  </a:lnTo>
                  <a:lnTo>
                    <a:pt x="237729" y="100276"/>
                  </a:lnTo>
                  <a:close/>
                  <a:moveTo>
                    <a:pt x="249911" y="100276"/>
                  </a:moveTo>
                  <a:lnTo>
                    <a:pt x="249911" y="106211"/>
                  </a:lnTo>
                  <a:lnTo>
                    <a:pt x="243977" y="106211"/>
                  </a:lnTo>
                  <a:lnTo>
                    <a:pt x="243977" y="100276"/>
                  </a:lnTo>
                  <a:close/>
                  <a:moveTo>
                    <a:pt x="256161" y="100276"/>
                  </a:moveTo>
                  <a:lnTo>
                    <a:pt x="256161" y="106211"/>
                  </a:lnTo>
                  <a:lnTo>
                    <a:pt x="250225" y="106211"/>
                  </a:lnTo>
                  <a:lnTo>
                    <a:pt x="250225" y="100276"/>
                  </a:lnTo>
                  <a:close/>
                  <a:moveTo>
                    <a:pt x="262409" y="100276"/>
                  </a:moveTo>
                  <a:lnTo>
                    <a:pt x="262409" y="106211"/>
                  </a:lnTo>
                  <a:lnTo>
                    <a:pt x="256474" y="106211"/>
                  </a:lnTo>
                  <a:lnTo>
                    <a:pt x="256474" y="100276"/>
                  </a:lnTo>
                  <a:close/>
                  <a:moveTo>
                    <a:pt x="268656" y="100276"/>
                  </a:moveTo>
                  <a:lnTo>
                    <a:pt x="268656" y="106211"/>
                  </a:lnTo>
                  <a:lnTo>
                    <a:pt x="262721" y="106211"/>
                  </a:lnTo>
                  <a:lnTo>
                    <a:pt x="262721" y="100276"/>
                  </a:lnTo>
                  <a:close/>
                  <a:moveTo>
                    <a:pt x="274904" y="100276"/>
                  </a:moveTo>
                  <a:lnTo>
                    <a:pt x="274904" y="106211"/>
                  </a:lnTo>
                  <a:lnTo>
                    <a:pt x="268968" y="106211"/>
                  </a:lnTo>
                  <a:lnTo>
                    <a:pt x="268968" y="100276"/>
                  </a:lnTo>
                  <a:close/>
                  <a:moveTo>
                    <a:pt x="6251" y="106523"/>
                  </a:moveTo>
                  <a:lnTo>
                    <a:pt x="6251" y="112460"/>
                  </a:lnTo>
                  <a:lnTo>
                    <a:pt x="315" y="112460"/>
                  </a:lnTo>
                  <a:lnTo>
                    <a:pt x="315" y="106523"/>
                  </a:lnTo>
                  <a:close/>
                  <a:moveTo>
                    <a:pt x="12498" y="106523"/>
                  </a:moveTo>
                  <a:lnTo>
                    <a:pt x="12498" y="112460"/>
                  </a:lnTo>
                  <a:lnTo>
                    <a:pt x="6562" y="112460"/>
                  </a:lnTo>
                  <a:lnTo>
                    <a:pt x="6562" y="106523"/>
                  </a:lnTo>
                  <a:close/>
                  <a:moveTo>
                    <a:pt x="18745" y="106523"/>
                  </a:moveTo>
                  <a:lnTo>
                    <a:pt x="18745" y="112460"/>
                  </a:lnTo>
                  <a:lnTo>
                    <a:pt x="12810" y="112460"/>
                  </a:lnTo>
                  <a:lnTo>
                    <a:pt x="12810" y="106523"/>
                  </a:lnTo>
                  <a:close/>
                  <a:moveTo>
                    <a:pt x="24992" y="106523"/>
                  </a:moveTo>
                  <a:lnTo>
                    <a:pt x="24992" y="112460"/>
                  </a:lnTo>
                  <a:lnTo>
                    <a:pt x="19058" y="112460"/>
                  </a:lnTo>
                  <a:lnTo>
                    <a:pt x="19058" y="106523"/>
                  </a:lnTo>
                  <a:close/>
                  <a:moveTo>
                    <a:pt x="31242" y="106523"/>
                  </a:moveTo>
                  <a:lnTo>
                    <a:pt x="31242" y="112460"/>
                  </a:lnTo>
                  <a:lnTo>
                    <a:pt x="25305" y="112460"/>
                  </a:lnTo>
                  <a:lnTo>
                    <a:pt x="25305" y="106523"/>
                  </a:lnTo>
                  <a:close/>
                  <a:moveTo>
                    <a:pt x="37489" y="106523"/>
                  </a:moveTo>
                  <a:lnTo>
                    <a:pt x="37489" y="112460"/>
                  </a:lnTo>
                  <a:lnTo>
                    <a:pt x="31553" y="112460"/>
                  </a:lnTo>
                  <a:lnTo>
                    <a:pt x="31553" y="106523"/>
                  </a:lnTo>
                  <a:close/>
                  <a:moveTo>
                    <a:pt x="43737" y="106523"/>
                  </a:moveTo>
                  <a:lnTo>
                    <a:pt x="43737" y="112460"/>
                  </a:lnTo>
                  <a:lnTo>
                    <a:pt x="37802" y="112460"/>
                  </a:lnTo>
                  <a:lnTo>
                    <a:pt x="37802" y="106523"/>
                  </a:lnTo>
                  <a:close/>
                  <a:moveTo>
                    <a:pt x="49985" y="106523"/>
                  </a:moveTo>
                  <a:lnTo>
                    <a:pt x="49985" y="112460"/>
                  </a:lnTo>
                  <a:lnTo>
                    <a:pt x="44049" y="112460"/>
                  </a:lnTo>
                  <a:lnTo>
                    <a:pt x="44049" y="106523"/>
                  </a:lnTo>
                  <a:close/>
                  <a:moveTo>
                    <a:pt x="56232" y="106523"/>
                  </a:moveTo>
                  <a:lnTo>
                    <a:pt x="56232" y="112460"/>
                  </a:lnTo>
                  <a:lnTo>
                    <a:pt x="50296" y="112460"/>
                  </a:lnTo>
                  <a:lnTo>
                    <a:pt x="50296" y="106523"/>
                  </a:lnTo>
                  <a:close/>
                  <a:moveTo>
                    <a:pt x="62480" y="106523"/>
                  </a:moveTo>
                  <a:lnTo>
                    <a:pt x="62480" y="112460"/>
                  </a:lnTo>
                  <a:lnTo>
                    <a:pt x="56545" y="112460"/>
                  </a:lnTo>
                  <a:lnTo>
                    <a:pt x="56545" y="106523"/>
                  </a:lnTo>
                  <a:close/>
                  <a:moveTo>
                    <a:pt x="68727" y="106523"/>
                  </a:moveTo>
                  <a:lnTo>
                    <a:pt x="68727" y="112460"/>
                  </a:lnTo>
                  <a:lnTo>
                    <a:pt x="62792" y="112460"/>
                  </a:lnTo>
                  <a:lnTo>
                    <a:pt x="62792" y="106523"/>
                  </a:lnTo>
                  <a:close/>
                  <a:moveTo>
                    <a:pt x="74975" y="106523"/>
                  </a:moveTo>
                  <a:lnTo>
                    <a:pt x="74975" y="112460"/>
                  </a:lnTo>
                  <a:lnTo>
                    <a:pt x="69039" y="112460"/>
                  </a:lnTo>
                  <a:lnTo>
                    <a:pt x="69039" y="106523"/>
                  </a:lnTo>
                  <a:close/>
                  <a:moveTo>
                    <a:pt x="81223" y="106523"/>
                  </a:moveTo>
                  <a:lnTo>
                    <a:pt x="81223" y="112460"/>
                  </a:lnTo>
                  <a:lnTo>
                    <a:pt x="75286" y="112460"/>
                  </a:lnTo>
                  <a:lnTo>
                    <a:pt x="75286" y="106523"/>
                  </a:lnTo>
                  <a:close/>
                  <a:moveTo>
                    <a:pt x="87470" y="106523"/>
                  </a:moveTo>
                  <a:lnTo>
                    <a:pt x="87470" y="112460"/>
                  </a:lnTo>
                  <a:lnTo>
                    <a:pt x="81535" y="112460"/>
                  </a:lnTo>
                  <a:lnTo>
                    <a:pt x="81535" y="106523"/>
                  </a:lnTo>
                  <a:close/>
                  <a:moveTo>
                    <a:pt x="93718" y="106523"/>
                  </a:moveTo>
                  <a:lnTo>
                    <a:pt x="93718" y="112460"/>
                  </a:lnTo>
                  <a:lnTo>
                    <a:pt x="87784" y="112460"/>
                  </a:lnTo>
                  <a:lnTo>
                    <a:pt x="87784" y="106523"/>
                  </a:lnTo>
                  <a:close/>
                  <a:moveTo>
                    <a:pt x="99967" y="106523"/>
                  </a:moveTo>
                  <a:lnTo>
                    <a:pt x="99967" y="112460"/>
                  </a:lnTo>
                  <a:lnTo>
                    <a:pt x="94031" y="112460"/>
                  </a:lnTo>
                  <a:lnTo>
                    <a:pt x="94031" y="106523"/>
                  </a:lnTo>
                  <a:close/>
                  <a:moveTo>
                    <a:pt x="106214" y="106523"/>
                  </a:moveTo>
                  <a:lnTo>
                    <a:pt x="106214" y="112460"/>
                  </a:lnTo>
                  <a:lnTo>
                    <a:pt x="100278" y="112460"/>
                  </a:lnTo>
                  <a:lnTo>
                    <a:pt x="100278" y="106523"/>
                  </a:lnTo>
                  <a:close/>
                  <a:moveTo>
                    <a:pt x="112461" y="106523"/>
                  </a:moveTo>
                  <a:lnTo>
                    <a:pt x="112461" y="112460"/>
                  </a:lnTo>
                  <a:lnTo>
                    <a:pt x="106527" y="112460"/>
                  </a:lnTo>
                  <a:lnTo>
                    <a:pt x="106527" y="106523"/>
                  </a:lnTo>
                  <a:close/>
                  <a:moveTo>
                    <a:pt x="118710" y="106523"/>
                  </a:moveTo>
                  <a:lnTo>
                    <a:pt x="118710" y="112460"/>
                  </a:lnTo>
                  <a:lnTo>
                    <a:pt x="112774" y="112460"/>
                  </a:lnTo>
                  <a:lnTo>
                    <a:pt x="112774" y="106523"/>
                  </a:lnTo>
                  <a:close/>
                  <a:moveTo>
                    <a:pt x="124957" y="106523"/>
                  </a:moveTo>
                  <a:lnTo>
                    <a:pt x="124957" y="112460"/>
                  </a:lnTo>
                  <a:lnTo>
                    <a:pt x="119021" y="112460"/>
                  </a:lnTo>
                  <a:lnTo>
                    <a:pt x="119021" y="106523"/>
                  </a:lnTo>
                  <a:close/>
                  <a:moveTo>
                    <a:pt x="131204" y="106523"/>
                  </a:moveTo>
                  <a:lnTo>
                    <a:pt x="131204" y="112460"/>
                  </a:lnTo>
                  <a:lnTo>
                    <a:pt x="125270" y="112460"/>
                  </a:lnTo>
                  <a:lnTo>
                    <a:pt x="125270" y="106523"/>
                  </a:lnTo>
                  <a:close/>
                  <a:moveTo>
                    <a:pt x="137451" y="106523"/>
                  </a:moveTo>
                  <a:lnTo>
                    <a:pt x="137451" y="112460"/>
                  </a:lnTo>
                  <a:lnTo>
                    <a:pt x="131517" y="112460"/>
                  </a:lnTo>
                  <a:lnTo>
                    <a:pt x="131517" y="106523"/>
                  </a:lnTo>
                  <a:close/>
                  <a:moveTo>
                    <a:pt x="143702" y="106523"/>
                  </a:moveTo>
                  <a:lnTo>
                    <a:pt x="143702" y="112460"/>
                  </a:lnTo>
                  <a:lnTo>
                    <a:pt x="137766" y="112460"/>
                  </a:lnTo>
                  <a:lnTo>
                    <a:pt x="137766" y="106523"/>
                  </a:lnTo>
                  <a:close/>
                  <a:moveTo>
                    <a:pt x="149949" y="106523"/>
                  </a:moveTo>
                  <a:lnTo>
                    <a:pt x="149949" y="112460"/>
                  </a:lnTo>
                  <a:lnTo>
                    <a:pt x="144015" y="112460"/>
                  </a:lnTo>
                  <a:lnTo>
                    <a:pt x="144015" y="106523"/>
                  </a:lnTo>
                  <a:close/>
                  <a:moveTo>
                    <a:pt x="156196" y="106523"/>
                  </a:moveTo>
                  <a:lnTo>
                    <a:pt x="156196" y="112460"/>
                  </a:lnTo>
                  <a:lnTo>
                    <a:pt x="150262" y="112460"/>
                  </a:lnTo>
                  <a:lnTo>
                    <a:pt x="150262" y="106523"/>
                  </a:lnTo>
                  <a:close/>
                  <a:moveTo>
                    <a:pt x="162445" y="106523"/>
                  </a:moveTo>
                  <a:lnTo>
                    <a:pt x="162445" y="112460"/>
                  </a:lnTo>
                  <a:lnTo>
                    <a:pt x="156509" y="112460"/>
                  </a:lnTo>
                  <a:lnTo>
                    <a:pt x="156509" y="106523"/>
                  </a:lnTo>
                  <a:close/>
                  <a:moveTo>
                    <a:pt x="168692" y="106523"/>
                  </a:moveTo>
                  <a:lnTo>
                    <a:pt x="168692" y="112460"/>
                  </a:lnTo>
                  <a:lnTo>
                    <a:pt x="162756" y="112460"/>
                  </a:lnTo>
                  <a:lnTo>
                    <a:pt x="162756" y="106523"/>
                  </a:lnTo>
                  <a:close/>
                  <a:moveTo>
                    <a:pt x="174939" y="106523"/>
                  </a:moveTo>
                  <a:lnTo>
                    <a:pt x="174939" y="112460"/>
                  </a:lnTo>
                  <a:lnTo>
                    <a:pt x="169005" y="112460"/>
                  </a:lnTo>
                  <a:lnTo>
                    <a:pt x="169005" y="106523"/>
                  </a:lnTo>
                  <a:close/>
                  <a:moveTo>
                    <a:pt x="181186" y="106523"/>
                  </a:moveTo>
                  <a:lnTo>
                    <a:pt x="181186" y="112460"/>
                  </a:lnTo>
                  <a:lnTo>
                    <a:pt x="175252" y="112460"/>
                  </a:lnTo>
                  <a:lnTo>
                    <a:pt x="175252" y="106523"/>
                  </a:lnTo>
                  <a:close/>
                  <a:moveTo>
                    <a:pt x="187435" y="106523"/>
                  </a:moveTo>
                  <a:lnTo>
                    <a:pt x="187435" y="112460"/>
                  </a:lnTo>
                  <a:lnTo>
                    <a:pt x="181499" y="112460"/>
                  </a:lnTo>
                  <a:lnTo>
                    <a:pt x="181499" y="106523"/>
                  </a:lnTo>
                  <a:close/>
                  <a:moveTo>
                    <a:pt x="193684" y="106523"/>
                  </a:moveTo>
                  <a:lnTo>
                    <a:pt x="193684" y="112460"/>
                  </a:lnTo>
                  <a:lnTo>
                    <a:pt x="187749" y="112460"/>
                  </a:lnTo>
                  <a:lnTo>
                    <a:pt x="187749" y="106523"/>
                  </a:lnTo>
                  <a:close/>
                  <a:moveTo>
                    <a:pt x="199931" y="106523"/>
                  </a:moveTo>
                  <a:lnTo>
                    <a:pt x="199931" y="112460"/>
                  </a:lnTo>
                  <a:lnTo>
                    <a:pt x="193996" y="112460"/>
                  </a:lnTo>
                  <a:lnTo>
                    <a:pt x="193996" y="106523"/>
                  </a:lnTo>
                  <a:close/>
                  <a:moveTo>
                    <a:pt x="206180" y="106523"/>
                  </a:moveTo>
                  <a:lnTo>
                    <a:pt x="206180" y="112460"/>
                  </a:lnTo>
                  <a:lnTo>
                    <a:pt x="200244" y="112460"/>
                  </a:lnTo>
                  <a:lnTo>
                    <a:pt x="200244" y="106523"/>
                  </a:lnTo>
                  <a:close/>
                  <a:moveTo>
                    <a:pt x="212427" y="106523"/>
                  </a:moveTo>
                  <a:lnTo>
                    <a:pt x="212427" y="112460"/>
                  </a:lnTo>
                  <a:lnTo>
                    <a:pt x="206491" y="112460"/>
                  </a:lnTo>
                  <a:lnTo>
                    <a:pt x="206491" y="106523"/>
                  </a:lnTo>
                  <a:close/>
                  <a:moveTo>
                    <a:pt x="218674" y="106523"/>
                  </a:moveTo>
                  <a:lnTo>
                    <a:pt x="218674" y="112460"/>
                  </a:lnTo>
                  <a:lnTo>
                    <a:pt x="212739" y="112460"/>
                  </a:lnTo>
                  <a:lnTo>
                    <a:pt x="212739" y="106523"/>
                  </a:lnTo>
                  <a:close/>
                  <a:moveTo>
                    <a:pt x="224921" y="106523"/>
                  </a:moveTo>
                  <a:lnTo>
                    <a:pt x="224921" y="112460"/>
                  </a:lnTo>
                  <a:lnTo>
                    <a:pt x="218987" y="112460"/>
                  </a:lnTo>
                  <a:lnTo>
                    <a:pt x="218987" y="106523"/>
                  </a:lnTo>
                  <a:close/>
                  <a:moveTo>
                    <a:pt x="231170" y="106523"/>
                  </a:moveTo>
                  <a:lnTo>
                    <a:pt x="231170" y="112460"/>
                  </a:lnTo>
                  <a:lnTo>
                    <a:pt x="225234" y="112460"/>
                  </a:lnTo>
                  <a:lnTo>
                    <a:pt x="225234" y="106523"/>
                  </a:lnTo>
                  <a:close/>
                  <a:moveTo>
                    <a:pt x="237417" y="106523"/>
                  </a:moveTo>
                  <a:lnTo>
                    <a:pt x="237417" y="112460"/>
                  </a:lnTo>
                  <a:lnTo>
                    <a:pt x="231481" y="112460"/>
                  </a:lnTo>
                  <a:lnTo>
                    <a:pt x="231481" y="106523"/>
                  </a:lnTo>
                  <a:close/>
                  <a:moveTo>
                    <a:pt x="243664" y="106523"/>
                  </a:moveTo>
                  <a:lnTo>
                    <a:pt x="243664" y="112460"/>
                  </a:lnTo>
                  <a:lnTo>
                    <a:pt x="237729" y="112460"/>
                  </a:lnTo>
                  <a:lnTo>
                    <a:pt x="237729" y="106523"/>
                  </a:lnTo>
                  <a:close/>
                  <a:moveTo>
                    <a:pt x="249911" y="106523"/>
                  </a:moveTo>
                  <a:lnTo>
                    <a:pt x="249911" y="112460"/>
                  </a:lnTo>
                  <a:lnTo>
                    <a:pt x="243977" y="112460"/>
                  </a:lnTo>
                  <a:lnTo>
                    <a:pt x="243977" y="106523"/>
                  </a:lnTo>
                  <a:close/>
                  <a:moveTo>
                    <a:pt x="256161" y="106523"/>
                  </a:moveTo>
                  <a:lnTo>
                    <a:pt x="256161" y="112460"/>
                  </a:lnTo>
                  <a:lnTo>
                    <a:pt x="250225" y="112460"/>
                  </a:lnTo>
                  <a:lnTo>
                    <a:pt x="250225" y="106523"/>
                  </a:lnTo>
                  <a:close/>
                  <a:moveTo>
                    <a:pt x="262409" y="106523"/>
                  </a:moveTo>
                  <a:lnTo>
                    <a:pt x="262409" y="112460"/>
                  </a:lnTo>
                  <a:lnTo>
                    <a:pt x="256474" y="112460"/>
                  </a:lnTo>
                  <a:lnTo>
                    <a:pt x="256474" y="106523"/>
                  </a:lnTo>
                  <a:close/>
                  <a:moveTo>
                    <a:pt x="268656" y="106523"/>
                  </a:moveTo>
                  <a:lnTo>
                    <a:pt x="268656" y="112460"/>
                  </a:lnTo>
                  <a:lnTo>
                    <a:pt x="262721" y="112460"/>
                  </a:lnTo>
                  <a:lnTo>
                    <a:pt x="262721" y="106523"/>
                  </a:lnTo>
                  <a:close/>
                  <a:moveTo>
                    <a:pt x="274904" y="106523"/>
                  </a:moveTo>
                  <a:lnTo>
                    <a:pt x="274904" y="112460"/>
                  </a:lnTo>
                  <a:lnTo>
                    <a:pt x="268968" y="112460"/>
                  </a:lnTo>
                  <a:lnTo>
                    <a:pt x="268968" y="106523"/>
                  </a:lnTo>
                  <a:close/>
                  <a:moveTo>
                    <a:pt x="6251" y="112771"/>
                  </a:moveTo>
                  <a:lnTo>
                    <a:pt x="6251" y="118707"/>
                  </a:lnTo>
                  <a:lnTo>
                    <a:pt x="315" y="118707"/>
                  </a:lnTo>
                  <a:lnTo>
                    <a:pt x="315" y="112771"/>
                  </a:lnTo>
                  <a:close/>
                  <a:moveTo>
                    <a:pt x="12498" y="112771"/>
                  </a:moveTo>
                  <a:lnTo>
                    <a:pt x="12498" y="118707"/>
                  </a:lnTo>
                  <a:lnTo>
                    <a:pt x="6562" y="118707"/>
                  </a:lnTo>
                  <a:lnTo>
                    <a:pt x="6562" y="112771"/>
                  </a:lnTo>
                  <a:close/>
                  <a:moveTo>
                    <a:pt x="18745" y="112771"/>
                  </a:moveTo>
                  <a:lnTo>
                    <a:pt x="18745" y="118707"/>
                  </a:lnTo>
                  <a:lnTo>
                    <a:pt x="12810" y="118707"/>
                  </a:lnTo>
                  <a:lnTo>
                    <a:pt x="12810" y="112771"/>
                  </a:lnTo>
                  <a:close/>
                  <a:moveTo>
                    <a:pt x="24992" y="112771"/>
                  </a:moveTo>
                  <a:lnTo>
                    <a:pt x="24992" y="118707"/>
                  </a:lnTo>
                  <a:lnTo>
                    <a:pt x="19058" y="118707"/>
                  </a:lnTo>
                  <a:lnTo>
                    <a:pt x="19058" y="112771"/>
                  </a:lnTo>
                  <a:close/>
                  <a:moveTo>
                    <a:pt x="31242" y="112771"/>
                  </a:moveTo>
                  <a:lnTo>
                    <a:pt x="31242" y="118707"/>
                  </a:lnTo>
                  <a:lnTo>
                    <a:pt x="25305" y="118707"/>
                  </a:lnTo>
                  <a:lnTo>
                    <a:pt x="25305" y="112771"/>
                  </a:lnTo>
                  <a:close/>
                  <a:moveTo>
                    <a:pt x="37489" y="112771"/>
                  </a:moveTo>
                  <a:lnTo>
                    <a:pt x="37489" y="118707"/>
                  </a:lnTo>
                  <a:lnTo>
                    <a:pt x="31553" y="118707"/>
                  </a:lnTo>
                  <a:lnTo>
                    <a:pt x="31553" y="112771"/>
                  </a:lnTo>
                  <a:close/>
                  <a:moveTo>
                    <a:pt x="43737" y="112771"/>
                  </a:moveTo>
                  <a:lnTo>
                    <a:pt x="43737" y="118707"/>
                  </a:lnTo>
                  <a:lnTo>
                    <a:pt x="37802" y="118707"/>
                  </a:lnTo>
                  <a:lnTo>
                    <a:pt x="37802" y="112771"/>
                  </a:lnTo>
                  <a:close/>
                  <a:moveTo>
                    <a:pt x="49985" y="112771"/>
                  </a:moveTo>
                  <a:lnTo>
                    <a:pt x="49985" y="118707"/>
                  </a:lnTo>
                  <a:lnTo>
                    <a:pt x="44049" y="118707"/>
                  </a:lnTo>
                  <a:lnTo>
                    <a:pt x="44049" y="112771"/>
                  </a:lnTo>
                  <a:close/>
                  <a:moveTo>
                    <a:pt x="56232" y="112771"/>
                  </a:moveTo>
                  <a:lnTo>
                    <a:pt x="56232" y="118707"/>
                  </a:lnTo>
                  <a:lnTo>
                    <a:pt x="50296" y="118707"/>
                  </a:lnTo>
                  <a:lnTo>
                    <a:pt x="50296" y="112771"/>
                  </a:lnTo>
                  <a:close/>
                  <a:moveTo>
                    <a:pt x="62480" y="112771"/>
                  </a:moveTo>
                  <a:lnTo>
                    <a:pt x="62480" y="118707"/>
                  </a:lnTo>
                  <a:lnTo>
                    <a:pt x="56545" y="118707"/>
                  </a:lnTo>
                  <a:lnTo>
                    <a:pt x="56545" y="112771"/>
                  </a:lnTo>
                  <a:close/>
                  <a:moveTo>
                    <a:pt x="68727" y="112771"/>
                  </a:moveTo>
                  <a:lnTo>
                    <a:pt x="68727" y="118707"/>
                  </a:lnTo>
                  <a:lnTo>
                    <a:pt x="62792" y="118707"/>
                  </a:lnTo>
                  <a:lnTo>
                    <a:pt x="62792" y="112771"/>
                  </a:lnTo>
                  <a:close/>
                  <a:moveTo>
                    <a:pt x="74975" y="112771"/>
                  </a:moveTo>
                  <a:lnTo>
                    <a:pt x="74975" y="118707"/>
                  </a:lnTo>
                  <a:lnTo>
                    <a:pt x="69039" y="118707"/>
                  </a:lnTo>
                  <a:lnTo>
                    <a:pt x="69039" y="112771"/>
                  </a:lnTo>
                  <a:close/>
                  <a:moveTo>
                    <a:pt x="81223" y="112771"/>
                  </a:moveTo>
                  <a:lnTo>
                    <a:pt x="81223" y="118707"/>
                  </a:lnTo>
                  <a:lnTo>
                    <a:pt x="75286" y="118707"/>
                  </a:lnTo>
                  <a:lnTo>
                    <a:pt x="75286" y="112771"/>
                  </a:lnTo>
                  <a:close/>
                  <a:moveTo>
                    <a:pt x="87470" y="112771"/>
                  </a:moveTo>
                  <a:lnTo>
                    <a:pt x="87470" y="118707"/>
                  </a:lnTo>
                  <a:lnTo>
                    <a:pt x="81535" y="118707"/>
                  </a:lnTo>
                  <a:lnTo>
                    <a:pt x="81535" y="112771"/>
                  </a:lnTo>
                  <a:close/>
                  <a:moveTo>
                    <a:pt x="93718" y="112771"/>
                  </a:moveTo>
                  <a:lnTo>
                    <a:pt x="93718" y="118707"/>
                  </a:lnTo>
                  <a:lnTo>
                    <a:pt x="87784" y="118707"/>
                  </a:lnTo>
                  <a:lnTo>
                    <a:pt x="87784" y="112771"/>
                  </a:lnTo>
                  <a:close/>
                  <a:moveTo>
                    <a:pt x="99967" y="112771"/>
                  </a:moveTo>
                  <a:lnTo>
                    <a:pt x="99967" y="118707"/>
                  </a:lnTo>
                  <a:lnTo>
                    <a:pt x="94031" y="118707"/>
                  </a:lnTo>
                  <a:lnTo>
                    <a:pt x="94031" y="112771"/>
                  </a:lnTo>
                  <a:close/>
                  <a:moveTo>
                    <a:pt x="106214" y="112771"/>
                  </a:moveTo>
                  <a:lnTo>
                    <a:pt x="106214" y="118707"/>
                  </a:lnTo>
                  <a:lnTo>
                    <a:pt x="100278" y="118707"/>
                  </a:lnTo>
                  <a:lnTo>
                    <a:pt x="100278" y="112771"/>
                  </a:lnTo>
                  <a:close/>
                  <a:moveTo>
                    <a:pt x="112461" y="112771"/>
                  </a:moveTo>
                  <a:lnTo>
                    <a:pt x="112461" y="118707"/>
                  </a:lnTo>
                  <a:lnTo>
                    <a:pt x="106527" y="118707"/>
                  </a:lnTo>
                  <a:lnTo>
                    <a:pt x="106527" y="112771"/>
                  </a:lnTo>
                  <a:close/>
                  <a:moveTo>
                    <a:pt x="118710" y="112771"/>
                  </a:moveTo>
                  <a:lnTo>
                    <a:pt x="118710" y="118707"/>
                  </a:lnTo>
                  <a:lnTo>
                    <a:pt x="112774" y="118707"/>
                  </a:lnTo>
                  <a:lnTo>
                    <a:pt x="112774" y="112771"/>
                  </a:lnTo>
                  <a:close/>
                  <a:moveTo>
                    <a:pt x="124957" y="112771"/>
                  </a:moveTo>
                  <a:lnTo>
                    <a:pt x="124957" y="118707"/>
                  </a:lnTo>
                  <a:lnTo>
                    <a:pt x="119021" y="118707"/>
                  </a:lnTo>
                  <a:lnTo>
                    <a:pt x="119021" y="112771"/>
                  </a:lnTo>
                  <a:close/>
                  <a:moveTo>
                    <a:pt x="131204" y="112771"/>
                  </a:moveTo>
                  <a:lnTo>
                    <a:pt x="131204" y="118707"/>
                  </a:lnTo>
                  <a:lnTo>
                    <a:pt x="125270" y="118707"/>
                  </a:lnTo>
                  <a:lnTo>
                    <a:pt x="125270" y="112771"/>
                  </a:lnTo>
                  <a:close/>
                  <a:moveTo>
                    <a:pt x="137451" y="112771"/>
                  </a:moveTo>
                  <a:lnTo>
                    <a:pt x="137451" y="118707"/>
                  </a:lnTo>
                  <a:lnTo>
                    <a:pt x="131517" y="118707"/>
                  </a:lnTo>
                  <a:lnTo>
                    <a:pt x="131517" y="112771"/>
                  </a:lnTo>
                  <a:close/>
                  <a:moveTo>
                    <a:pt x="143702" y="112771"/>
                  </a:moveTo>
                  <a:lnTo>
                    <a:pt x="143702" y="118707"/>
                  </a:lnTo>
                  <a:lnTo>
                    <a:pt x="137766" y="118707"/>
                  </a:lnTo>
                  <a:lnTo>
                    <a:pt x="137766" y="112771"/>
                  </a:lnTo>
                  <a:close/>
                  <a:moveTo>
                    <a:pt x="149949" y="112771"/>
                  </a:moveTo>
                  <a:lnTo>
                    <a:pt x="149949" y="118707"/>
                  </a:lnTo>
                  <a:lnTo>
                    <a:pt x="144015" y="118707"/>
                  </a:lnTo>
                  <a:lnTo>
                    <a:pt x="144015" y="112771"/>
                  </a:lnTo>
                  <a:close/>
                  <a:moveTo>
                    <a:pt x="156196" y="112771"/>
                  </a:moveTo>
                  <a:lnTo>
                    <a:pt x="156196" y="118707"/>
                  </a:lnTo>
                  <a:lnTo>
                    <a:pt x="150262" y="118707"/>
                  </a:lnTo>
                  <a:lnTo>
                    <a:pt x="150262" y="112771"/>
                  </a:lnTo>
                  <a:close/>
                  <a:moveTo>
                    <a:pt x="162445" y="112771"/>
                  </a:moveTo>
                  <a:lnTo>
                    <a:pt x="162445" y="118707"/>
                  </a:lnTo>
                  <a:lnTo>
                    <a:pt x="156509" y="118707"/>
                  </a:lnTo>
                  <a:lnTo>
                    <a:pt x="156509" y="112771"/>
                  </a:lnTo>
                  <a:close/>
                  <a:moveTo>
                    <a:pt x="168692" y="112771"/>
                  </a:moveTo>
                  <a:lnTo>
                    <a:pt x="168692" y="118707"/>
                  </a:lnTo>
                  <a:lnTo>
                    <a:pt x="162756" y="118707"/>
                  </a:lnTo>
                  <a:lnTo>
                    <a:pt x="162756" y="112771"/>
                  </a:lnTo>
                  <a:close/>
                  <a:moveTo>
                    <a:pt x="174939" y="112771"/>
                  </a:moveTo>
                  <a:lnTo>
                    <a:pt x="174939" y="118707"/>
                  </a:lnTo>
                  <a:lnTo>
                    <a:pt x="169005" y="118707"/>
                  </a:lnTo>
                  <a:lnTo>
                    <a:pt x="169005" y="112771"/>
                  </a:lnTo>
                  <a:close/>
                  <a:moveTo>
                    <a:pt x="181186" y="112771"/>
                  </a:moveTo>
                  <a:lnTo>
                    <a:pt x="181186" y="118707"/>
                  </a:lnTo>
                  <a:lnTo>
                    <a:pt x="175252" y="118707"/>
                  </a:lnTo>
                  <a:lnTo>
                    <a:pt x="175252" y="112771"/>
                  </a:lnTo>
                  <a:close/>
                  <a:moveTo>
                    <a:pt x="187435" y="112771"/>
                  </a:moveTo>
                  <a:lnTo>
                    <a:pt x="187435" y="118707"/>
                  </a:lnTo>
                  <a:lnTo>
                    <a:pt x="181499" y="118707"/>
                  </a:lnTo>
                  <a:lnTo>
                    <a:pt x="181499" y="112771"/>
                  </a:lnTo>
                  <a:close/>
                  <a:moveTo>
                    <a:pt x="193684" y="112771"/>
                  </a:moveTo>
                  <a:lnTo>
                    <a:pt x="193684" y="118707"/>
                  </a:lnTo>
                  <a:lnTo>
                    <a:pt x="187749" y="118707"/>
                  </a:lnTo>
                  <a:lnTo>
                    <a:pt x="187749" y="112771"/>
                  </a:lnTo>
                  <a:close/>
                  <a:moveTo>
                    <a:pt x="199931" y="112771"/>
                  </a:moveTo>
                  <a:lnTo>
                    <a:pt x="199931" y="118707"/>
                  </a:lnTo>
                  <a:lnTo>
                    <a:pt x="193996" y="118707"/>
                  </a:lnTo>
                  <a:lnTo>
                    <a:pt x="193996" y="112771"/>
                  </a:lnTo>
                  <a:close/>
                  <a:moveTo>
                    <a:pt x="206180" y="112771"/>
                  </a:moveTo>
                  <a:lnTo>
                    <a:pt x="206180" y="118707"/>
                  </a:lnTo>
                  <a:lnTo>
                    <a:pt x="200244" y="118707"/>
                  </a:lnTo>
                  <a:lnTo>
                    <a:pt x="200244" y="112771"/>
                  </a:lnTo>
                  <a:close/>
                  <a:moveTo>
                    <a:pt x="212427" y="112771"/>
                  </a:moveTo>
                  <a:lnTo>
                    <a:pt x="212427" y="118707"/>
                  </a:lnTo>
                  <a:lnTo>
                    <a:pt x="206491" y="118707"/>
                  </a:lnTo>
                  <a:lnTo>
                    <a:pt x="206491" y="112771"/>
                  </a:lnTo>
                  <a:close/>
                  <a:moveTo>
                    <a:pt x="218674" y="112771"/>
                  </a:moveTo>
                  <a:lnTo>
                    <a:pt x="218674" y="118707"/>
                  </a:lnTo>
                  <a:lnTo>
                    <a:pt x="212739" y="118707"/>
                  </a:lnTo>
                  <a:lnTo>
                    <a:pt x="212739" y="112771"/>
                  </a:lnTo>
                  <a:close/>
                  <a:moveTo>
                    <a:pt x="224921" y="112771"/>
                  </a:moveTo>
                  <a:lnTo>
                    <a:pt x="224921" y="118707"/>
                  </a:lnTo>
                  <a:lnTo>
                    <a:pt x="218987" y="118707"/>
                  </a:lnTo>
                  <a:lnTo>
                    <a:pt x="218987" y="112771"/>
                  </a:lnTo>
                  <a:close/>
                  <a:moveTo>
                    <a:pt x="231170" y="112771"/>
                  </a:moveTo>
                  <a:lnTo>
                    <a:pt x="231170" y="118707"/>
                  </a:lnTo>
                  <a:lnTo>
                    <a:pt x="225234" y="118707"/>
                  </a:lnTo>
                  <a:lnTo>
                    <a:pt x="225234" y="112771"/>
                  </a:lnTo>
                  <a:close/>
                  <a:moveTo>
                    <a:pt x="237417" y="112771"/>
                  </a:moveTo>
                  <a:lnTo>
                    <a:pt x="237417" y="118707"/>
                  </a:lnTo>
                  <a:lnTo>
                    <a:pt x="231481" y="118707"/>
                  </a:lnTo>
                  <a:lnTo>
                    <a:pt x="231481" y="112771"/>
                  </a:lnTo>
                  <a:close/>
                  <a:moveTo>
                    <a:pt x="243664" y="112771"/>
                  </a:moveTo>
                  <a:lnTo>
                    <a:pt x="243664" y="118707"/>
                  </a:lnTo>
                  <a:lnTo>
                    <a:pt x="237729" y="118707"/>
                  </a:lnTo>
                  <a:lnTo>
                    <a:pt x="237729" y="112771"/>
                  </a:lnTo>
                  <a:close/>
                  <a:moveTo>
                    <a:pt x="249911" y="112771"/>
                  </a:moveTo>
                  <a:lnTo>
                    <a:pt x="249911" y="118707"/>
                  </a:lnTo>
                  <a:lnTo>
                    <a:pt x="243977" y="118707"/>
                  </a:lnTo>
                  <a:lnTo>
                    <a:pt x="243977" y="112771"/>
                  </a:lnTo>
                  <a:close/>
                  <a:moveTo>
                    <a:pt x="256161" y="112771"/>
                  </a:moveTo>
                  <a:lnTo>
                    <a:pt x="256161" y="118707"/>
                  </a:lnTo>
                  <a:lnTo>
                    <a:pt x="250225" y="118707"/>
                  </a:lnTo>
                  <a:lnTo>
                    <a:pt x="250225" y="112771"/>
                  </a:lnTo>
                  <a:close/>
                  <a:moveTo>
                    <a:pt x="262409" y="112771"/>
                  </a:moveTo>
                  <a:lnTo>
                    <a:pt x="262409" y="118707"/>
                  </a:lnTo>
                  <a:lnTo>
                    <a:pt x="256474" y="118707"/>
                  </a:lnTo>
                  <a:lnTo>
                    <a:pt x="256474" y="112771"/>
                  </a:lnTo>
                  <a:close/>
                  <a:moveTo>
                    <a:pt x="268656" y="112771"/>
                  </a:moveTo>
                  <a:lnTo>
                    <a:pt x="268656" y="118707"/>
                  </a:lnTo>
                  <a:lnTo>
                    <a:pt x="262721" y="118707"/>
                  </a:lnTo>
                  <a:lnTo>
                    <a:pt x="262721" y="112771"/>
                  </a:lnTo>
                  <a:close/>
                  <a:moveTo>
                    <a:pt x="274904" y="112771"/>
                  </a:moveTo>
                  <a:lnTo>
                    <a:pt x="274904" y="118707"/>
                  </a:lnTo>
                  <a:lnTo>
                    <a:pt x="268968" y="118707"/>
                  </a:lnTo>
                  <a:lnTo>
                    <a:pt x="268968" y="112771"/>
                  </a:lnTo>
                  <a:close/>
                  <a:moveTo>
                    <a:pt x="6251" y="119019"/>
                  </a:moveTo>
                  <a:lnTo>
                    <a:pt x="6251" y="124954"/>
                  </a:lnTo>
                  <a:lnTo>
                    <a:pt x="315" y="124954"/>
                  </a:lnTo>
                  <a:lnTo>
                    <a:pt x="315" y="119019"/>
                  </a:lnTo>
                  <a:close/>
                  <a:moveTo>
                    <a:pt x="12498" y="119019"/>
                  </a:moveTo>
                  <a:lnTo>
                    <a:pt x="12498" y="124954"/>
                  </a:lnTo>
                  <a:lnTo>
                    <a:pt x="6562" y="124954"/>
                  </a:lnTo>
                  <a:lnTo>
                    <a:pt x="6562" y="119019"/>
                  </a:lnTo>
                  <a:close/>
                  <a:moveTo>
                    <a:pt x="18745" y="119019"/>
                  </a:moveTo>
                  <a:lnTo>
                    <a:pt x="18745" y="124954"/>
                  </a:lnTo>
                  <a:lnTo>
                    <a:pt x="12810" y="124954"/>
                  </a:lnTo>
                  <a:lnTo>
                    <a:pt x="12810" y="119019"/>
                  </a:lnTo>
                  <a:close/>
                  <a:moveTo>
                    <a:pt x="24992" y="119019"/>
                  </a:moveTo>
                  <a:lnTo>
                    <a:pt x="24992" y="124954"/>
                  </a:lnTo>
                  <a:lnTo>
                    <a:pt x="19058" y="124954"/>
                  </a:lnTo>
                  <a:lnTo>
                    <a:pt x="19058" y="119019"/>
                  </a:lnTo>
                  <a:close/>
                  <a:moveTo>
                    <a:pt x="31242" y="119019"/>
                  </a:moveTo>
                  <a:lnTo>
                    <a:pt x="31242" y="124954"/>
                  </a:lnTo>
                  <a:lnTo>
                    <a:pt x="25305" y="124954"/>
                  </a:lnTo>
                  <a:lnTo>
                    <a:pt x="25305" y="119019"/>
                  </a:lnTo>
                  <a:close/>
                  <a:moveTo>
                    <a:pt x="37489" y="119019"/>
                  </a:moveTo>
                  <a:lnTo>
                    <a:pt x="37489" y="124954"/>
                  </a:lnTo>
                  <a:lnTo>
                    <a:pt x="31553" y="124954"/>
                  </a:lnTo>
                  <a:lnTo>
                    <a:pt x="31553" y="119019"/>
                  </a:lnTo>
                  <a:close/>
                  <a:moveTo>
                    <a:pt x="43737" y="119019"/>
                  </a:moveTo>
                  <a:lnTo>
                    <a:pt x="43737" y="124954"/>
                  </a:lnTo>
                  <a:lnTo>
                    <a:pt x="37802" y="124954"/>
                  </a:lnTo>
                  <a:lnTo>
                    <a:pt x="37802" y="119019"/>
                  </a:lnTo>
                  <a:close/>
                  <a:moveTo>
                    <a:pt x="49985" y="119019"/>
                  </a:moveTo>
                  <a:lnTo>
                    <a:pt x="49985" y="124954"/>
                  </a:lnTo>
                  <a:lnTo>
                    <a:pt x="44049" y="124954"/>
                  </a:lnTo>
                  <a:lnTo>
                    <a:pt x="44049" y="119019"/>
                  </a:lnTo>
                  <a:close/>
                  <a:moveTo>
                    <a:pt x="56232" y="119019"/>
                  </a:moveTo>
                  <a:lnTo>
                    <a:pt x="56232" y="124954"/>
                  </a:lnTo>
                  <a:lnTo>
                    <a:pt x="50296" y="124954"/>
                  </a:lnTo>
                  <a:lnTo>
                    <a:pt x="50296" y="119019"/>
                  </a:lnTo>
                  <a:close/>
                  <a:moveTo>
                    <a:pt x="62480" y="119019"/>
                  </a:moveTo>
                  <a:lnTo>
                    <a:pt x="62480" y="124954"/>
                  </a:lnTo>
                  <a:lnTo>
                    <a:pt x="56545" y="124954"/>
                  </a:lnTo>
                  <a:lnTo>
                    <a:pt x="56545" y="119019"/>
                  </a:lnTo>
                  <a:close/>
                  <a:moveTo>
                    <a:pt x="68727" y="119019"/>
                  </a:moveTo>
                  <a:lnTo>
                    <a:pt x="68727" y="124954"/>
                  </a:lnTo>
                  <a:lnTo>
                    <a:pt x="62792" y="124954"/>
                  </a:lnTo>
                  <a:lnTo>
                    <a:pt x="62792" y="119019"/>
                  </a:lnTo>
                  <a:close/>
                  <a:moveTo>
                    <a:pt x="74975" y="119019"/>
                  </a:moveTo>
                  <a:lnTo>
                    <a:pt x="74975" y="124954"/>
                  </a:lnTo>
                  <a:lnTo>
                    <a:pt x="69039" y="124954"/>
                  </a:lnTo>
                  <a:lnTo>
                    <a:pt x="69039" y="119019"/>
                  </a:lnTo>
                  <a:close/>
                  <a:moveTo>
                    <a:pt x="81223" y="119019"/>
                  </a:moveTo>
                  <a:lnTo>
                    <a:pt x="81223" y="124954"/>
                  </a:lnTo>
                  <a:lnTo>
                    <a:pt x="75286" y="124954"/>
                  </a:lnTo>
                  <a:lnTo>
                    <a:pt x="75286" y="119019"/>
                  </a:lnTo>
                  <a:close/>
                  <a:moveTo>
                    <a:pt x="87470" y="119019"/>
                  </a:moveTo>
                  <a:lnTo>
                    <a:pt x="87470" y="124954"/>
                  </a:lnTo>
                  <a:lnTo>
                    <a:pt x="81535" y="124954"/>
                  </a:lnTo>
                  <a:lnTo>
                    <a:pt x="81535" y="119019"/>
                  </a:lnTo>
                  <a:close/>
                  <a:moveTo>
                    <a:pt x="93718" y="119019"/>
                  </a:moveTo>
                  <a:lnTo>
                    <a:pt x="93718" y="124954"/>
                  </a:lnTo>
                  <a:lnTo>
                    <a:pt x="87784" y="124954"/>
                  </a:lnTo>
                  <a:lnTo>
                    <a:pt x="87784" y="119019"/>
                  </a:lnTo>
                  <a:close/>
                  <a:moveTo>
                    <a:pt x="99967" y="119019"/>
                  </a:moveTo>
                  <a:lnTo>
                    <a:pt x="99967" y="124954"/>
                  </a:lnTo>
                  <a:lnTo>
                    <a:pt x="94031" y="124954"/>
                  </a:lnTo>
                  <a:lnTo>
                    <a:pt x="94031" y="119019"/>
                  </a:lnTo>
                  <a:close/>
                  <a:moveTo>
                    <a:pt x="106214" y="119019"/>
                  </a:moveTo>
                  <a:lnTo>
                    <a:pt x="106214" y="124954"/>
                  </a:lnTo>
                  <a:lnTo>
                    <a:pt x="100278" y="124954"/>
                  </a:lnTo>
                  <a:lnTo>
                    <a:pt x="100278" y="119019"/>
                  </a:lnTo>
                  <a:close/>
                  <a:moveTo>
                    <a:pt x="112461" y="119019"/>
                  </a:moveTo>
                  <a:lnTo>
                    <a:pt x="112461" y="124954"/>
                  </a:lnTo>
                  <a:lnTo>
                    <a:pt x="106527" y="124954"/>
                  </a:lnTo>
                  <a:lnTo>
                    <a:pt x="106527" y="119019"/>
                  </a:lnTo>
                  <a:close/>
                  <a:moveTo>
                    <a:pt x="118710" y="119019"/>
                  </a:moveTo>
                  <a:lnTo>
                    <a:pt x="118710" y="124954"/>
                  </a:lnTo>
                  <a:lnTo>
                    <a:pt x="112774" y="124954"/>
                  </a:lnTo>
                  <a:lnTo>
                    <a:pt x="112774" y="119019"/>
                  </a:lnTo>
                  <a:close/>
                  <a:moveTo>
                    <a:pt x="124957" y="119019"/>
                  </a:moveTo>
                  <a:lnTo>
                    <a:pt x="124957" y="124954"/>
                  </a:lnTo>
                  <a:lnTo>
                    <a:pt x="119021" y="124954"/>
                  </a:lnTo>
                  <a:lnTo>
                    <a:pt x="119021" y="119019"/>
                  </a:lnTo>
                  <a:close/>
                  <a:moveTo>
                    <a:pt x="131204" y="119019"/>
                  </a:moveTo>
                  <a:lnTo>
                    <a:pt x="131204" y="124954"/>
                  </a:lnTo>
                  <a:lnTo>
                    <a:pt x="125270" y="124954"/>
                  </a:lnTo>
                  <a:lnTo>
                    <a:pt x="125270" y="119019"/>
                  </a:lnTo>
                  <a:close/>
                  <a:moveTo>
                    <a:pt x="137451" y="119019"/>
                  </a:moveTo>
                  <a:lnTo>
                    <a:pt x="137451" y="124954"/>
                  </a:lnTo>
                  <a:lnTo>
                    <a:pt x="131517" y="124954"/>
                  </a:lnTo>
                  <a:lnTo>
                    <a:pt x="131517" y="119019"/>
                  </a:lnTo>
                  <a:close/>
                  <a:moveTo>
                    <a:pt x="143702" y="119019"/>
                  </a:moveTo>
                  <a:lnTo>
                    <a:pt x="143702" y="124954"/>
                  </a:lnTo>
                  <a:lnTo>
                    <a:pt x="137766" y="124954"/>
                  </a:lnTo>
                  <a:lnTo>
                    <a:pt x="137766" y="119019"/>
                  </a:lnTo>
                  <a:close/>
                  <a:moveTo>
                    <a:pt x="149949" y="119019"/>
                  </a:moveTo>
                  <a:lnTo>
                    <a:pt x="149949" y="124954"/>
                  </a:lnTo>
                  <a:lnTo>
                    <a:pt x="144015" y="124954"/>
                  </a:lnTo>
                  <a:lnTo>
                    <a:pt x="144015" y="119019"/>
                  </a:lnTo>
                  <a:close/>
                  <a:moveTo>
                    <a:pt x="156196" y="119019"/>
                  </a:moveTo>
                  <a:lnTo>
                    <a:pt x="156196" y="124954"/>
                  </a:lnTo>
                  <a:lnTo>
                    <a:pt x="150262" y="124954"/>
                  </a:lnTo>
                  <a:lnTo>
                    <a:pt x="150262" y="119019"/>
                  </a:lnTo>
                  <a:close/>
                  <a:moveTo>
                    <a:pt x="162445" y="119019"/>
                  </a:moveTo>
                  <a:lnTo>
                    <a:pt x="162445" y="124954"/>
                  </a:lnTo>
                  <a:lnTo>
                    <a:pt x="156509" y="124954"/>
                  </a:lnTo>
                  <a:lnTo>
                    <a:pt x="156509" y="119019"/>
                  </a:lnTo>
                  <a:close/>
                  <a:moveTo>
                    <a:pt x="168692" y="119019"/>
                  </a:moveTo>
                  <a:lnTo>
                    <a:pt x="168692" y="124954"/>
                  </a:lnTo>
                  <a:lnTo>
                    <a:pt x="162756" y="124954"/>
                  </a:lnTo>
                  <a:lnTo>
                    <a:pt x="162756" y="119019"/>
                  </a:lnTo>
                  <a:close/>
                  <a:moveTo>
                    <a:pt x="174939" y="119019"/>
                  </a:moveTo>
                  <a:lnTo>
                    <a:pt x="174939" y="124954"/>
                  </a:lnTo>
                  <a:lnTo>
                    <a:pt x="169005" y="124954"/>
                  </a:lnTo>
                  <a:lnTo>
                    <a:pt x="169005" y="119019"/>
                  </a:lnTo>
                  <a:close/>
                  <a:moveTo>
                    <a:pt x="181186" y="119019"/>
                  </a:moveTo>
                  <a:lnTo>
                    <a:pt x="181186" y="124954"/>
                  </a:lnTo>
                  <a:lnTo>
                    <a:pt x="175252" y="124954"/>
                  </a:lnTo>
                  <a:lnTo>
                    <a:pt x="175252" y="119019"/>
                  </a:lnTo>
                  <a:close/>
                  <a:moveTo>
                    <a:pt x="187435" y="119019"/>
                  </a:moveTo>
                  <a:lnTo>
                    <a:pt x="187435" y="124954"/>
                  </a:lnTo>
                  <a:lnTo>
                    <a:pt x="181499" y="124954"/>
                  </a:lnTo>
                  <a:lnTo>
                    <a:pt x="181499" y="119019"/>
                  </a:lnTo>
                  <a:close/>
                  <a:moveTo>
                    <a:pt x="193684" y="119019"/>
                  </a:moveTo>
                  <a:lnTo>
                    <a:pt x="193684" y="124954"/>
                  </a:lnTo>
                  <a:lnTo>
                    <a:pt x="187749" y="124954"/>
                  </a:lnTo>
                  <a:lnTo>
                    <a:pt x="187749" y="119019"/>
                  </a:lnTo>
                  <a:close/>
                  <a:moveTo>
                    <a:pt x="199931" y="119019"/>
                  </a:moveTo>
                  <a:lnTo>
                    <a:pt x="199931" y="124954"/>
                  </a:lnTo>
                  <a:lnTo>
                    <a:pt x="193996" y="124954"/>
                  </a:lnTo>
                  <a:lnTo>
                    <a:pt x="193996" y="119019"/>
                  </a:lnTo>
                  <a:close/>
                  <a:moveTo>
                    <a:pt x="206180" y="119019"/>
                  </a:moveTo>
                  <a:lnTo>
                    <a:pt x="206180" y="124954"/>
                  </a:lnTo>
                  <a:lnTo>
                    <a:pt x="200244" y="124954"/>
                  </a:lnTo>
                  <a:lnTo>
                    <a:pt x="200244" y="119019"/>
                  </a:lnTo>
                  <a:close/>
                  <a:moveTo>
                    <a:pt x="212427" y="119019"/>
                  </a:moveTo>
                  <a:lnTo>
                    <a:pt x="212427" y="124954"/>
                  </a:lnTo>
                  <a:lnTo>
                    <a:pt x="206491" y="124954"/>
                  </a:lnTo>
                  <a:lnTo>
                    <a:pt x="206491" y="119019"/>
                  </a:lnTo>
                  <a:close/>
                  <a:moveTo>
                    <a:pt x="218674" y="119019"/>
                  </a:moveTo>
                  <a:lnTo>
                    <a:pt x="218674" y="124954"/>
                  </a:lnTo>
                  <a:lnTo>
                    <a:pt x="212739" y="124954"/>
                  </a:lnTo>
                  <a:lnTo>
                    <a:pt x="212739" y="119019"/>
                  </a:lnTo>
                  <a:close/>
                  <a:moveTo>
                    <a:pt x="224921" y="119019"/>
                  </a:moveTo>
                  <a:lnTo>
                    <a:pt x="224921" y="124954"/>
                  </a:lnTo>
                  <a:lnTo>
                    <a:pt x="218987" y="124954"/>
                  </a:lnTo>
                  <a:lnTo>
                    <a:pt x="218987" y="119019"/>
                  </a:lnTo>
                  <a:close/>
                  <a:moveTo>
                    <a:pt x="231170" y="119019"/>
                  </a:moveTo>
                  <a:lnTo>
                    <a:pt x="231170" y="124954"/>
                  </a:lnTo>
                  <a:lnTo>
                    <a:pt x="225234" y="124954"/>
                  </a:lnTo>
                  <a:lnTo>
                    <a:pt x="225234" y="119019"/>
                  </a:lnTo>
                  <a:close/>
                  <a:moveTo>
                    <a:pt x="237417" y="119019"/>
                  </a:moveTo>
                  <a:lnTo>
                    <a:pt x="237417" y="124954"/>
                  </a:lnTo>
                  <a:lnTo>
                    <a:pt x="231481" y="124954"/>
                  </a:lnTo>
                  <a:lnTo>
                    <a:pt x="231481" y="119019"/>
                  </a:lnTo>
                  <a:close/>
                  <a:moveTo>
                    <a:pt x="243664" y="119019"/>
                  </a:moveTo>
                  <a:lnTo>
                    <a:pt x="243664" y="124954"/>
                  </a:lnTo>
                  <a:lnTo>
                    <a:pt x="237729" y="124954"/>
                  </a:lnTo>
                  <a:lnTo>
                    <a:pt x="237729" y="119019"/>
                  </a:lnTo>
                  <a:close/>
                  <a:moveTo>
                    <a:pt x="249911" y="119019"/>
                  </a:moveTo>
                  <a:lnTo>
                    <a:pt x="249911" y="124954"/>
                  </a:lnTo>
                  <a:lnTo>
                    <a:pt x="243977" y="124954"/>
                  </a:lnTo>
                  <a:lnTo>
                    <a:pt x="243977" y="119019"/>
                  </a:lnTo>
                  <a:close/>
                  <a:moveTo>
                    <a:pt x="256161" y="119019"/>
                  </a:moveTo>
                  <a:lnTo>
                    <a:pt x="256161" y="124954"/>
                  </a:lnTo>
                  <a:lnTo>
                    <a:pt x="250225" y="124954"/>
                  </a:lnTo>
                  <a:lnTo>
                    <a:pt x="250225" y="119019"/>
                  </a:lnTo>
                  <a:close/>
                  <a:moveTo>
                    <a:pt x="262409" y="119019"/>
                  </a:moveTo>
                  <a:lnTo>
                    <a:pt x="262409" y="124954"/>
                  </a:lnTo>
                  <a:lnTo>
                    <a:pt x="256474" y="124954"/>
                  </a:lnTo>
                  <a:lnTo>
                    <a:pt x="256474" y="119019"/>
                  </a:lnTo>
                  <a:close/>
                  <a:moveTo>
                    <a:pt x="268656" y="119019"/>
                  </a:moveTo>
                  <a:lnTo>
                    <a:pt x="268656" y="124954"/>
                  </a:lnTo>
                  <a:lnTo>
                    <a:pt x="262721" y="124954"/>
                  </a:lnTo>
                  <a:lnTo>
                    <a:pt x="262721" y="119019"/>
                  </a:lnTo>
                  <a:close/>
                  <a:moveTo>
                    <a:pt x="274904" y="119019"/>
                  </a:moveTo>
                  <a:lnTo>
                    <a:pt x="274904" y="124954"/>
                  </a:lnTo>
                  <a:lnTo>
                    <a:pt x="268968" y="124954"/>
                  </a:lnTo>
                  <a:lnTo>
                    <a:pt x="268968" y="119019"/>
                  </a:lnTo>
                  <a:close/>
                  <a:moveTo>
                    <a:pt x="6251" y="125266"/>
                  </a:moveTo>
                  <a:lnTo>
                    <a:pt x="6251" y="131201"/>
                  </a:lnTo>
                  <a:lnTo>
                    <a:pt x="315" y="131201"/>
                  </a:lnTo>
                  <a:lnTo>
                    <a:pt x="315" y="125266"/>
                  </a:lnTo>
                  <a:close/>
                  <a:moveTo>
                    <a:pt x="12498" y="125266"/>
                  </a:moveTo>
                  <a:lnTo>
                    <a:pt x="12498" y="131201"/>
                  </a:lnTo>
                  <a:lnTo>
                    <a:pt x="6562" y="131201"/>
                  </a:lnTo>
                  <a:lnTo>
                    <a:pt x="6562" y="125266"/>
                  </a:lnTo>
                  <a:close/>
                  <a:moveTo>
                    <a:pt x="18745" y="125266"/>
                  </a:moveTo>
                  <a:lnTo>
                    <a:pt x="18745" y="131201"/>
                  </a:lnTo>
                  <a:lnTo>
                    <a:pt x="12810" y="131201"/>
                  </a:lnTo>
                  <a:lnTo>
                    <a:pt x="12810" y="125266"/>
                  </a:lnTo>
                  <a:close/>
                  <a:moveTo>
                    <a:pt x="24992" y="125266"/>
                  </a:moveTo>
                  <a:lnTo>
                    <a:pt x="24992" y="131201"/>
                  </a:lnTo>
                  <a:lnTo>
                    <a:pt x="19058" y="131201"/>
                  </a:lnTo>
                  <a:lnTo>
                    <a:pt x="19058" y="125266"/>
                  </a:lnTo>
                  <a:close/>
                  <a:moveTo>
                    <a:pt x="31242" y="125266"/>
                  </a:moveTo>
                  <a:lnTo>
                    <a:pt x="31242" y="131201"/>
                  </a:lnTo>
                  <a:lnTo>
                    <a:pt x="25305" y="131201"/>
                  </a:lnTo>
                  <a:lnTo>
                    <a:pt x="25305" y="125266"/>
                  </a:lnTo>
                  <a:close/>
                  <a:moveTo>
                    <a:pt x="37489" y="125266"/>
                  </a:moveTo>
                  <a:lnTo>
                    <a:pt x="37489" y="131201"/>
                  </a:lnTo>
                  <a:lnTo>
                    <a:pt x="31553" y="131201"/>
                  </a:lnTo>
                  <a:lnTo>
                    <a:pt x="31553" y="125266"/>
                  </a:lnTo>
                  <a:close/>
                  <a:moveTo>
                    <a:pt x="43737" y="125266"/>
                  </a:moveTo>
                  <a:lnTo>
                    <a:pt x="43737" y="131201"/>
                  </a:lnTo>
                  <a:lnTo>
                    <a:pt x="37802" y="131201"/>
                  </a:lnTo>
                  <a:lnTo>
                    <a:pt x="37802" y="125266"/>
                  </a:lnTo>
                  <a:close/>
                  <a:moveTo>
                    <a:pt x="49985" y="125266"/>
                  </a:moveTo>
                  <a:lnTo>
                    <a:pt x="49985" y="131201"/>
                  </a:lnTo>
                  <a:lnTo>
                    <a:pt x="44049" y="131201"/>
                  </a:lnTo>
                  <a:lnTo>
                    <a:pt x="44049" y="125266"/>
                  </a:lnTo>
                  <a:close/>
                  <a:moveTo>
                    <a:pt x="56232" y="125266"/>
                  </a:moveTo>
                  <a:lnTo>
                    <a:pt x="56232" y="131201"/>
                  </a:lnTo>
                  <a:lnTo>
                    <a:pt x="50296" y="131201"/>
                  </a:lnTo>
                  <a:lnTo>
                    <a:pt x="50296" y="125266"/>
                  </a:lnTo>
                  <a:close/>
                  <a:moveTo>
                    <a:pt x="62480" y="125266"/>
                  </a:moveTo>
                  <a:lnTo>
                    <a:pt x="62480" y="131201"/>
                  </a:lnTo>
                  <a:lnTo>
                    <a:pt x="56545" y="131201"/>
                  </a:lnTo>
                  <a:lnTo>
                    <a:pt x="56545" y="125266"/>
                  </a:lnTo>
                  <a:close/>
                  <a:moveTo>
                    <a:pt x="68727" y="125266"/>
                  </a:moveTo>
                  <a:lnTo>
                    <a:pt x="68727" y="131201"/>
                  </a:lnTo>
                  <a:lnTo>
                    <a:pt x="62792" y="131201"/>
                  </a:lnTo>
                  <a:lnTo>
                    <a:pt x="62792" y="125266"/>
                  </a:lnTo>
                  <a:close/>
                  <a:moveTo>
                    <a:pt x="74975" y="125266"/>
                  </a:moveTo>
                  <a:lnTo>
                    <a:pt x="74975" y="131201"/>
                  </a:lnTo>
                  <a:lnTo>
                    <a:pt x="69039" y="131201"/>
                  </a:lnTo>
                  <a:lnTo>
                    <a:pt x="69039" y="125266"/>
                  </a:lnTo>
                  <a:close/>
                  <a:moveTo>
                    <a:pt x="81223" y="125266"/>
                  </a:moveTo>
                  <a:lnTo>
                    <a:pt x="81223" y="131201"/>
                  </a:lnTo>
                  <a:lnTo>
                    <a:pt x="75286" y="131201"/>
                  </a:lnTo>
                  <a:lnTo>
                    <a:pt x="75286" y="125266"/>
                  </a:lnTo>
                  <a:close/>
                  <a:moveTo>
                    <a:pt x="87470" y="125266"/>
                  </a:moveTo>
                  <a:lnTo>
                    <a:pt x="87470" y="131201"/>
                  </a:lnTo>
                  <a:lnTo>
                    <a:pt x="81535" y="131201"/>
                  </a:lnTo>
                  <a:lnTo>
                    <a:pt x="81535" y="125266"/>
                  </a:lnTo>
                  <a:close/>
                  <a:moveTo>
                    <a:pt x="93718" y="125266"/>
                  </a:moveTo>
                  <a:lnTo>
                    <a:pt x="93718" y="131201"/>
                  </a:lnTo>
                  <a:lnTo>
                    <a:pt x="87784" y="131201"/>
                  </a:lnTo>
                  <a:lnTo>
                    <a:pt x="87784" y="125266"/>
                  </a:lnTo>
                  <a:close/>
                  <a:moveTo>
                    <a:pt x="99967" y="125266"/>
                  </a:moveTo>
                  <a:lnTo>
                    <a:pt x="99967" y="131201"/>
                  </a:lnTo>
                  <a:lnTo>
                    <a:pt x="94031" y="131201"/>
                  </a:lnTo>
                  <a:lnTo>
                    <a:pt x="94031" y="125266"/>
                  </a:lnTo>
                  <a:close/>
                  <a:moveTo>
                    <a:pt x="106214" y="125266"/>
                  </a:moveTo>
                  <a:lnTo>
                    <a:pt x="106214" y="131201"/>
                  </a:lnTo>
                  <a:lnTo>
                    <a:pt x="100278" y="131201"/>
                  </a:lnTo>
                  <a:lnTo>
                    <a:pt x="100278" y="125266"/>
                  </a:lnTo>
                  <a:close/>
                  <a:moveTo>
                    <a:pt x="112461" y="125266"/>
                  </a:moveTo>
                  <a:lnTo>
                    <a:pt x="112461" y="131201"/>
                  </a:lnTo>
                  <a:lnTo>
                    <a:pt x="106527" y="131201"/>
                  </a:lnTo>
                  <a:lnTo>
                    <a:pt x="106527" y="125266"/>
                  </a:lnTo>
                  <a:close/>
                  <a:moveTo>
                    <a:pt x="118710" y="125266"/>
                  </a:moveTo>
                  <a:lnTo>
                    <a:pt x="118710" y="131201"/>
                  </a:lnTo>
                  <a:lnTo>
                    <a:pt x="112774" y="131201"/>
                  </a:lnTo>
                  <a:lnTo>
                    <a:pt x="112774" y="125266"/>
                  </a:lnTo>
                  <a:close/>
                  <a:moveTo>
                    <a:pt x="124957" y="125266"/>
                  </a:moveTo>
                  <a:lnTo>
                    <a:pt x="124957" y="131201"/>
                  </a:lnTo>
                  <a:lnTo>
                    <a:pt x="119021" y="131201"/>
                  </a:lnTo>
                  <a:lnTo>
                    <a:pt x="119021" y="125266"/>
                  </a:lnTo>
                  <a:close/>
                  <a:moveTo>
                    <a:pt x="131204" y="125266"/>
                  </a:moveTo>
                  <a:lnTo>
                    <a:pt x="131204" y="131201"/>
                  </a:lnTo>
                  <a:lnTo>
                    <a:pt x="125270" y="131201"/>
                  </a:lnTo>
                  <a:lnTo>
                    <a:pt x="125270" y="125266"/>
                  </a:lnTo>
                  <a:close/>
                  <a:moveTo>
                    <a:pt x="137451" y="125266"/>
                  </a:moveTo>
                  <a:lnTo>
                    <a:pt x="137451" y="131201"/>
                  </a:lnTo>
                  <a:lnTo>
                    <a:pt x="131517" y="131201"/>
                  </a:lnTo>
                  <a:lnTo>
                    <a:pt x="131517" y="125266"/>
                  </a:lnTo>
                  <a:close/>
                  <a:moveTo>
                    <a:pt x="143702" y="125266"/>
                  </a:moveTo>
                  <a:lnTo>
                    <a:pt x="143702" y="131201"/>
                  </a:lnTo>
                  <a:lnTo>
                    <a:pt x="137766" y="131201"/>
                  </a:lnTo>
                  <a:lnTo>
                    <a:pt x="137766" y="125266"/>
                  </a:lnTo>
                  <a:close/>
                  <a:moveTo>
                    <a:pt x="149949" y="125266"/>
                  </a:moveTo>
                  <a:lnTo>
                    <a:pt x="149949" y="131201"/>
                  </a:lnTo>
                  <a:lnTo>
                    <a:pt x="144015" y="131201"/>
                  </a:lnTo>
                  <a:lnTo>
                    <a:pt x="144015" y="125266"/>
                  </a:lnTo>
                  <a:close/>
                  <a:moveTo>
                    <a:pt x="156196" y="125266"/>
                  </a:moveTo>
                  <a:lnTo>
                    <a:pt x="156196" y="131201"/>
                  </a:lnTo>
                  <a:lnTo>
                    <a:pt x="150262" y="131201"/>
                  </a:lnTo>
                  <a:lnTo>
                    <a:pt x="150262" y="125266"/>
                  </a:lnTo>
                  <a:close/>
                  <a:moveTo>
                    <a:pt x="162445" y="125266"/>
                  </a:moveTo>
                  <a:lnTo>
                    <a:pt x="162445" y="131201"/>
                  </a:lnTo>
                  <a:lnTo>
                    <a:pt x="156509" y="131201"/>
                  </a:lnTo>
                  <a:lnTo>
                    <a:pt x="156509" y="125266"/>
                  </a:lnTo>
                  <a:close/>
                  <a:moveTo>
                    <a:pt x="168692" y="125266"/>
                  </a:moveTo>
                  <a:lnTo>
                    <a:pt x="168692" y="131201"/>
                  </a:lnTo>
                  <a:lnTo>
                    <a:pt x="162756" y="131201"/>
                  </a:lnTo>
                  <a:lnTo>
                    <a:pt x="162756" y="125266"/>
                  </a:lnTo>
                  <a:close/>
                  <a:moveTo>
                    <a:pt x="174939" y="125266"/>
                  </a:moveTo>
                  <a:lnTo>
                    <a:pt x="174939" y="131201"/>
                  </a:lnTo>
                  <a:lnTo>
                    <a:pt x="169005" y="131201"/>
                  </a:lnTo>
                  <a:lnTo>
                    <a:pt x="169005" y="125266"/>
                  </a:lnTo>
                  <a:close/>
                  <a:moveTo>
                    <a:pt x="181186" y="125266"/>
                  </a:moveTo>
                  <a:lnTo>
                    <a:pt x="181186" y="131201"/>
                  </a:lnTo>
                  <a:lnTo>
                    <a:pt x="175252" y="131201"/>
                  </a:lnTo>
                  <a:lnTo>
                    <a:pt x="175252" y="125266"/>
                  </a:lnTo>
                  <a:close/>
                  <a:moveTo>
                    <a:pt x="187435" y="125266"/>
                  </a:moveTo>
                  <a:lnTo>
                    <a:pt x="187435" y="131201"/>
                  </a:lnTo>
                  <a:lnTo>
                    <a:pt x="181499" y="131201"/>
                  </a:lnTo>
                  <a:lnTo>
                    <a:pt x="181499" y="125266"/>
                  </a:lnTo>
                  <a:close/>
                  <a:moveTo>
                    <a:pt x="193682" y="125266"/>
                  </a:moveTo>
                  <a:lnTo>
                    <a:pt x="193682" y="131201"/>
                  </a:lnTo>
                  <a:lnTo>
                    <a:pt x="187746" y="131201"/>
                  </a:lnTo>
                  <a:lnTo>
                    <a:pt x="187746" y="125266"/>
                  </a:lnTo>
                  <a:close/>
                  <a:moveTo>
                    <a:pt x="199931" y="125266"/>
                  </a:moveTo>
                  <a:lnTo>
                    <a:pt x="199931" y="131201"/>
                  </a:lnTo>
                  <a:lnTo>
                    <a:pt x="193996" y="131201"/>
                  </a:lnTo>
                  <a:lnTo>
                    <a:pt x="193996" y="125266"/>
                  </a:lnTo>
                  <a:close/>
                  <a:moveTo>
                    <a:pt x="206180" y="125266"/>
                  </a:moveTo>
                  <a:lnTo>
                    <a:pt x="206180" y="131201"/>
                  </a:lnTo>
                  <a:lnTo>
                    <a:pt x="200244" y="131201"/>
                  </a:lnTo>
                  <a:lnTo>
                    <a:pt x="200244" y="125266"/>
                  </a:lnTo>
                  <a:close/>
                  <a:moveTo>
                    <a:pt x="212427" y="125266"/>
                  </a:moveTo>
                  <a:lnTo>
                    <a:pt x="212427" y="131201"/>
                  </a:lnTo>
                  <a:lnTo>
                    <a:pt x="206491" y="131201"/>
                  </a:lnTo>
                  <a:lnTo>
                    <a:pt x="206491" y="125266"/>
                  </a:lnTo>
                  <a:close/>
                  <a:moveTo>
                    <a:pt x="218674" y="125266"/>
                  </a:moveTo>
                  <a:lnTo>
                    <a:pt x="218674" y="131201"/>
                  </a:lnTo>
                  <a:lnTo>
                    <a:pt x="212739" y="131201"/>
                  </a:lnTo>
                  <a:lnTo>
                    <a:pt x="212739" y="125266"/>
                  </a:lnTo>
                  <a:close/>
                  <a:moveTo>
                    <a:pt x="224921" y="125266"/>
                  </a:moveTo>
                  <a:lnTo>
                    <a:pt x="224921" y="131201"/>
                  </a:lnTo>
                  <a:lnTo>
                    <a:pt x="218987" y="131201"/>
                  </a:lnTo>
                  <a:lnTo>
                    <a:pt x="218987" y="125266"/>
                  </a:lnTo>
                  <a:close/>
                  <a:moveTo>
                    <a:pt x="231170" y="125266"/>
                  </a:moveTo>
                  <a:lnTo>
                    <a:pt x="231170" y="131201"/>
                  </a:lnTo>
                  <a:lnTo>
                    <a:pt x="225234" y="131201"/>
                  </a:lnTo>
                  <a:lnTo>
                    <a:pt x="225234" y="125266"/>
                  </a:lnTo>
                  <a:close/>
                  <a:moveTo>
                    <a:pt x="237417" y="125266"/>
                  </a:moveTo>
                  <a:lnTo>
                    <a:pt x="237417" y="131201"/>
                  </a:lnTo>
                  <a:lnTo>
                    <a:pt x="231481" y="131201"/>
                  </a:lnTo>
                  <a:lnTo>
                    <a:pt x="231481" y="125266"/>
                  </a:lnTo>
                  <a:close/>
                  <a:moveTo>
                    <a:pt x="243664" y="125266"/>
                  </a:moveTo>
                  <a:lnTo>
                    <a:pt x="243664" y="131201"/>
                  </a:lnTo>
                  <a:lnTo>
                    <a:pt x="237729" y="131201"/>
                  </a:lnTo>
                  <a:lnTo>
                    <a:pt x="237729" y="125266"/>
                  </a:lnTo>
                  <a:close/>
                  <a:moveTo>
                    <a:pt x="249911" y="125266"/>
                  </a:moveTo>
                  <a:lnTo>
                    <a:pt x="249911" y="131201"/>
                  </a:lnTo>
                  <a:lnTo>
                    <a:pt x="243977" y="131201"/>
                  </a:lnTo>
                  <a:lnTo>
                    <a:pt x="243977" y="125266"/>
                  </a:lnTo>
                  <a:close/>
                  <a:moveTo>
                    <a:pt x="256161" y="125266"/>
                  </a:moveTo>
                  <a:lnTo>
                    <a:pt x="256161" y="131201"/>
                  </a:lnTo>
                  <a:lnTo>
                    <a:pt x="250225" y="131201"/>
                  </a:lnTo>
                  <a:lnTo>
                    <a:pt x="250225" y="125266"/>
                  </a:lnTo>
                  <a:close/>
                  <a:moveTo>
                    <a:pt x="262409" y="125266"/>
                  </a:moveTo>
                  <a:lnTo>
                    <a:pt x="262409" y="131201"/>
                  </a:lnTo>
                  <a:lnTo>
                    <a:pt x="256474" y="131201"/>
                  </a:lnTo>
                  <a:lnTo>
                    <a:pt x="256474" y="125266"/>
                  </a:lnTo>
                  <a:close/>
                  <a:moveTo>
                    <a:pt x="268656" y="125266"/>
                  </a:moveTo>
                  <a:lnTo>
                    <a:pt x="268656" y="131201"/>
                  </a:lnTo>
                  <a:lnTo>
                    <a:pt x="262721" y="131201"/>
                  </a:lnTo>
                  <a:lnTo>
                    <a:pt x="262721" y="125266"/>
                  </a:lnTo>
                  <a:close/>
                  <a:moveTo>
                    <a:pt x="274904" y="125266"/>
                  </a:moveTo>
                  <a:lnTo>
                    <a:pt x="274904" y="131201"/>
                  </a:lnTo>
                  <a:lnTo>
                    <a:pt x="268968" y="131201"/>
                  </a:lnTo>
                  <a:lnTo>
                    <a:pt x="268968" y="125266"/>
                  </a:lnTo>
                  <a:close/>
                  <a:moveTo>
                    <a:pt x="6251" y="131513"/>
                  </a:moveTo>
                  <a:lnTo>
                    <a:pt x="6251" y="137449"/>
                  </a:lnTo>
                  <a:lnTo>
                    <a:pt x="315" y="137449"/>
                  </a:lnTo>
                  <a:lnTo>
                    <a:pt x="315" y="131513"/>
                  </a:lnTo>
                  <a:close/>
                  <a:moveTo>
                    <a:pt x="12498" y="131513"/>
                  </a:moveTo>
                  <a:lnTo>
                    <a:pt x="12498" y="137449"/>
                  </a:lnTo>
                  <a:lnTo>
                    <a:pt x="6562" y="137449"/>
                  </a:lnTo>
                  <a:lnTo>
                    <a:pt x="6562" y="131513"/>
                  </a:lnTo>
                  <a:close/>
                  <a:moveTo>
                    <a:pt x="18745" y="131513"/>
                  </a:moveTo>
                  <a:lnTo>
                    <a:pt x="18745" y="137449"/>
                  </a:lnTo>
                  <a:lnTo>
                    <a:pt x="12810" y="137449"/>
                  </a:lnTo>
                  <a:lnTo>
                    <a:pt x="12810" y="131513"/>
                  </a:lnTo>
                  <a:close/>
                  <a:moveTo>
                    <a:pt x="24992" y="131513"/>
                  </a:moveTo>
                  <a:lnTo>
                    <a:pt x="24992" y="137449"/>
                  </a:lnTo>
                  <a:lnTo>
                    <a:pt x="19058" y="137449"/>
                  </a:lnTo>
                  <a:lnTo>
                    <a:pt x="19058" y="131513"/>
                  </a:lnTo>
                  <a:close/>
                  <a:moveTo>
                    <a:pt x="31241" y="131513"/>
                  </a:moveTo>
                  <a:lnTo>
                    <a:pt x="31241" y="137449"/>
                  </a:lnTo>
                  <a:lnTo>
                    <a:pt x="25305" y="137449"/>
                  </a:lnTo>
                  <a:lnTo>
                    <a:pt x="25305" y="131513"/>
                  </a:lnTo>
                  <a:close/>
                  <a:moveTo>
                    <a:pt x="37489" y="131513"/>
                  </a:moveTo>
                  <a:lnTo>
                    <a:pt x="37489" y="137449"/>
                  </a:lnTo>
                  <a:lnTo>
                    <a:pt x="31553" y="137449"/>
                  </a:lnTo>
                  <a:lnTo>
                    <a:pt x="31553" y="131513"/>
                  </a:lnTo>
                  <a:close/>
                  <a:moveTo>
                    <a:pt x="43737" y="131513"/>
                  </a:moveTo>
                  <a:lnTo>
                    <a:pt x="43737" y="137449"/>
                  </a:lnTo>
                  <a:lnTo>
                    <a:pt x="37802" y="137449"/>
                  </a:lnTo>
                  <a:lnTo>
                    <a:pt x="37802" y="131513"/>
                  </a:lnTo>
                  <a:close/>
                  <a:moveTo>
                    <a:pt x="49985" y="131513"/>
                  </a:moveTo>
                  <a:lnTo>
                    <a:pt x="49985" y="137449"/>
                  </a:lnTo>
                  <a:lnTo>
                    <a:pt x="44049" y="137449"/>
                  </a:lnTo>
                  <a:lnTo>
                    <a:pt x="44049" y="131513"/>
                  </a:lnTo>
                  <a:close/>
                  <a:moveTo>
                    <a:pt x="56232" y="131513"/>
                  </a:moveTo>
                  <a:lnTo>
                    <a:pt x="56232" y="137449"/>
                  </a:lnTo>
                  <a:lnTo>
                    <a:pt x="50296" y="137449"/>
                  </a:lnTo>
                  <a:lnTo>
                    <a:pt x="50296" y="131513"/>
                  </a:lnTo>
                  <a:close/>
                  <a:moveTo>
                    <a:pt x="62480" y="131513"/>
                  </a:moveTo>
                  <a:lnTo>
                    <a:pt x="62480" y="137449"/>
                  </a:lnTo>
                  <a:lnTo>
                    <a:pt x="56545" y="137449"/>
                  </a:lnTo>
                  <a:lnTo>
                    <a:pt x="56545" y="131513"/>
                  </a:lnTo>
                  <a:close/>
                  <a:moveTo>
                    <a:pt x="68727" y="131513"/>
                  </a:moveTo>
                  <a:lnTo>
                    <a:pt x="68727" y="137449"/>
                  </a:lnTo>
                  <a:lnTo>
                    <a:pt x="62792" y="137449"/>
                  </a:lnTo>
                  <a:lnTo>
                    <a:pt x="62792" y="131513"/>
                  </a:lnTo>
                  <a:close/>
                  <a:moveTo>
                    <a:pt x="74975" y="131513"/>
                  </a:moveTo>
                  <a:lnTo>
                    <a:pt x="74975" y="137449"/>
                  </a:lnTo>
                  <a:lnTo>
                    <a:pt x="69039" y="137449"/>
                  </a:lnTo>
                  <a:lnTo>
                    <a:pt x="69039" y="131513"/>
                  </a:lnTo>
                  <a:close/>
                  <a:moveTo>
                    <a:pt x="81223" y="131513"/>
                  </a:moveTo>
                  <a:lnTo>
                    <a:pt x="81223" y="137449"/>
                  </a:lnTo>
                  <a:lnTo>
                    <a:pt x="75286" y="137449"/>
                  </a:lnTo>
                  <a:lnTo>
                    <a:pt x="75286" y="131513"/>
                  </a:lnTo>
                  <a:close/>
                  <a:moveTo>
                    <a:pt x="87470" y="131513"/>
                  </a:moveTo>
                  <a:lnTo>
                    <a:pt x="87470" y="137449"/>
                  </a:lnTo>
                  <a:lnTo>
                    <a:pt x="81535" y="137449"/>
                  </a:lnTo>
                  <a:lnTo>
                    <a:pt x="81535" y="131513"/>
                  </a:lnTo>
                  <a:close/>
                  <a:moveTo>
                    <a:pt x="93718" y="131513"/>
                  </a:moveTo>
                  <a:lnTo>
                    <a:pt x="93718" y="137449"/>
                  </a:lnTo>
                  <a:lnTo>
                    <a:pt x="87784" y="137449"/>
                  </a:lnTo>
                  <a:lnTo>
                    <a:pt x="87784" y="131513"/>
                  </a:lnTo>
                  <a:close/>
                  <a:moveTo>
                    <a:pt x="99967" y="131513"/>
                  </a:moveTo>
                  <a:lnTo>
                    <a:pt x="99967" y="137449"/>
                  </a:lnTo>
                  <a:lnTo>
                    <a:pt x="94031" y="137449"/>
                  </a:lnTo>
                  <a:lnTo>
                    <a:pt x="94031" y="131513"/>
                  </a:lnTo>
                  <a:close/>
                  <a:moveTo>
                    <a:pt x="106214" y="131513"/>
                  </a:moveTo>
                  <a:lnTo>
                    <a:pt x="106214" y="137449"/>
                  </a:lnTo>
                  <a:lnTo>
                    <a:pt x="100278" y="137449"/>
                  </a:lnTo>
                  <a:lnTo>
                    <a:pt x="100278" y="131513"/>
                  </a:lnTo>
                  <a:close/>
                  <a:moveTo>
                    <a:pt x="112461" y="131513"/>
                  </a:moveTo>
                  <a:lnTo>
                    <a:pt x="112461" y="137449"/>
                  </a:lnTo>
                  <a:lnTo>
                    <a:pt x="106527" y="137449"/>
                  </a:lnTo>
                  <a:lnTo>
                    <a:pt x="106527" y="131513"/>
                  </a:lnTo>
                  <a:close/>
                  <a:moveTo>
                    <a:pt x="118710" y="131513"/>
                  </a:moveTo>
                  <a:lnTo>
                    <a:pt x="118710" y="137449"/>
                  </a:lnTo>
                  <a:lnTo>
                    <a:pt x="112774" y="137449"/>
                  </a:lnTo>
                  <a:lnTo>
                    <a:pt x="112774" y="131513"/>
                  </a:lnTo>
                  <a:close/>
                  <a:moveTo>
                    <a:pt x="124957" y="131513"/>
                  </a:moveTo>
                  <a:lnTo>
                    <a:pt x="124957" y="137449"/>
                  </a:lnTo>
                  <a:lnTo>
                    <a:pt x="119021" y="137449"/>
                  </a:lnTo>
                  <a:lnTo>
                    <a:pt x="119021" y="131513"/>
                  </a:lnTo>
                  <a:close/>
                  <a:moveTo>
                    <a:pt x="131204" y="131513"/>
                  </a:moveTo>
                  <a:lnTo>
                    <a:pt x="131204" y="137449"/>
                  </a:lnTo>
                  <a:lnTo>
                    <a:pt x="125270" y="137449"/>
                  </a:lnTo>
                  <a:lnTo>
                    <a:pt x="125270" y="131513"/>
                  </a:lnTo>
                  <a:close/>
                  <a:moveTo>
                    <a:pt x="137451" y="131513"/>
                  </a:moveTo>
                  <a:lnTo>
                    <a:pt x="137451" y="137449"/>
                  </a:lnTo>
                  <a:lnTo>
                    <a:pt x="131517" y="137449"/>
                  </a:lnTo>
                  <a:lnTo>
                    <a:pt x="131517" y="131513"/>
                  </a:lnTo>
                  <a:close/>
                  <a:moveTo>
                    <a:pt x="143702" y="131513"/>
                  </a:moveTo>
                  <a:lnTo>
                    <a:pt x="143702" y="137449"/>
                  </a:lnTo>
                  <a:lnTo>
                    <a:pt x="137766" y="137449"/>
                  </a:lnTo>
                  <a:lnTo>
                    <a:pt x="137766" y="131513"/>
                  </a:lnTo>
                  <a:close/>
                  <a:moveTo>
                    <a:pt x="149949" y="131513"/>
                  </a:moveTo>
                  <a:lnTo>
                    <a:pt x="149949" y="137449"/>
                  </a:lnTo>
                  <a:lnTo>
                    <a:pt x="144015" y="137449"/>
                  </a:lnTo>
                  <a:lnTo>
                    <a:pt x="144015" y="131513"/>
                  </a:lnTo>
                  <a:close/>
                  <a:moveTo>
                    <a:pt x="156196" y="131513"/>
                  </a:moveTo>
                  <a:lnTo>
                    <a:pt x="156196" y="137449"/>
                  </a:lnTo>
                  <a:lnTo>
                    <a:pt x="150262" y="137449"/>
                  </a:lnTo>
                  <a:lnTo>
                    <a:pt x="150262" y="131513"/>
                  </a:lnTo>
                  <a:close/>
                  <a:moveTo>
                    <a:pt x="162445" y="131513"/>
                  </a:moveTo>
                  <a:lnTo>
                    <a:pt x="162445" y="137449"/>
                  </a:lnTo>
                  <a:lnTo>
                    <a:pt x="156509" y="137449"/>
                  </a:lnTo>
                  <a:lnTo>
                    <a:pt x="156509" y="131513"/>
                  </a:lnTo>
                  <a:close/>
                  <a:moveTo>
                    <a:pt x="168692" y="131513"/>
                  </a:moveTo>
                  <a:lnTo>
                    <a:pt x="168692" y="137449"/>
                  </a:lnTo>
                  <a:lnTo>
                    <a:pt x="162756" y="137449"/>
                  </a:lnTo>
                  <a:lnTo>
                    <a:pt x="162756" y="131513"/>
                  </a:lnTo>
                  <a:close/>
                  <a:moveTo>
                    <a:pt x="174939" y="131513"/>
                  </a:moveTo>
                  <a:lnTo>
                    <a:pt x="174939" y="137449"/>
                  </a:lnTo>
                  <a:lnTo>
                    <a:pt x="169005" y="137449"/>
                  </a:lnTo>
                  <a:lnTo>
                    <a:pt x="169005" y="131513"/>
                  </a:lnTo>
                  <a:close/>
                  <a:moveTo>
                    <a:pt x="181186" y="131513"/>
                  </a:moveTo>
                  <a:lnTo>
                    <a:pt x="181186" y="137449"/>
                  </a:lnTo>
                  <a:lnTo>
                    <a:pt x="175252" y="137449"/>
                  </a:lnTo>
                  <a:lnTo>
                    <a:pt x="175252" y="131513"/>
                  </a:lnTo>
                  <a:close/>
                  <a:moveTo>
                    <a:pt x="187433" y="131513"/>
                  </a:moveTo>
                  <a:lnTo>
                    <a:pt x="187433" y="137449"/>
                  </a:lnTo>
                  <a:lnTo>
                    <a:pt x="181499" y="137449"/>
                  </a:lnTo>
                  <a:lnTo>
                    <a:pt x="181499" y="131513"/>
                  </a:lnTo>
                  <a:close/>
                  <a:moveTo>
                    <a:pt x="193682" y="131513"/>
                  </a:moveTo>
                  <a:lnTo>
                    <a:pt x="193682" y="137449"/>
                  </a:lnTo>
                  <a:lnTo>
                    <a:pt x="187746" y="137449"/>
                  </a:lnTo>
                  <a:lnTo>
                    <a:pt x="187746" y="131513"/>
                  </a:lnTo>
                  <a:close/>
                  <a:moveTo>
                    <a:pt x="199931" y="131513"/>
                  </a:moveTo>
                  <a:lnTo>
                    <a:pt x="199931" y="137449"/>
                  </a:lnTo>
                  <a:lnTo>
                    <a:pt x="193996" y="137449"/>
                  </a:lnTo>
                  <a:lnTo>
                    <a:pt x="193996" y="131513"/>
                  </a:lnTo>
                  <a:close/>
                  <a:moveTo>
                    <a:pt x="206180" y="131513"/>
                  </a:moveTo>
                  <a:lnTo>
                    <a:pt x="206180" y="137449"/>
                  </a:lnTo>
                  <a:lnTo>
                    <a:pt x="200244" y="137449"/>
                  </a:lnTo>
                  <a:lnTo>
                    <a:pt x="200244" y="131513"/>
                  </a:lnTo>
                  <a:close/>
                  <a:moveTo>
                    <a:pt x="212427" y="131513"/>
                  </a:moveTo>
                  <a:lnTo>
                    <a:pt x="212427" y="137449"/>
                  </a:lnTo>
                  <a:lnTo>
                    <a:pt x="206491" y="137449"/>
                  </a:lnTo>
                  <a:lnTo>
                    <a:pt x="206491" y="131513"/>
                  </a:lnTo>
                  <a:close/>
                  <a:moveTo>
                    <a:pt x="218674" y="131513"/>
                  </a:moveTo>
                  <a:lnTo>
                    <a:pt x="218674" y="137449"/>
                  </a:lnTo>
                  <a:lnTo>
                    <a:pt x="212739" y="137449"/>
                  </a:lnTo>
                  <a:lnTo>
                    <a:pt x="212739" y="131513"/>
                  </a:lnTo>
                  <a:close/>
                  <a:moveTo>
                    <a:pt x="224921" y="131513"/>
                  </a:moveTo>
                  <a:lnTo>
                    <a:pt x="224921" y="137449"/>
                  </a:lnTo>
                  <a:lnTo>
                    <a:pt x="218987" y="137449"/>
                  </a:lnTo>
                  <a:lnTo>
                    <a:pt x="218987" y="131513"/>
                  </a:lnTo>
                  <a:close/>
                  <a:moveTo>
                    <a:pt x="231170" y="131513"/>
                  </a:moveTo>
                  <a:lnTo>
                    <a:pt x="231170" y="137449"/>
                  </a:lnTo>
                  <a:lnTo>
                    <a:pt x="225234" y="137449"/>
                  </a:lnTo>
                  <a:lnTo>
                    <a:pt x="225234" y="131513"/>
                  </a:lnTo>
                  <a:close/>
                  <a:moveTo>
                    <a:pt x="237417" y="131513"/>
                  </a:moveTo>
                  <a:lnTo>
                    <a:pt x="237417" y="137449"/>
                  </a:lnTo>
                  <a:lnTo>
                    <a:pt x="231481" y="137449"/>
                  </a:lnTo>
                  <a:lnTo>
                    <a:pt x="231481" y="131513"/>
                  </a:lnTo>
                  <a:close/>
                  <a:moveTo>
                    <a:pt x="243664" y="131513"/>
                  </a:moveTo>
                  <a:lnTo>
                    <a:pt x="243664" y="137449"/>
                  </a:lnTo>
                  <a:lnTo>
                    <a:pt x="237729" y="137449"/>
                  </a:lnTo>
                  <a:lnTo>
                    <a:pt x="237729" y="131513"/>
                  </a:lnTo>
                  <a:close/>
                  <a:moveTo>
                    <a:pt x="249911" y="131513"/>
                  </a:moveTo>
                  <a:lnTo>
                    <a:pt x="249911" y="137449"/>
                  </a:lnTo>
                  <a:lnTo>
                    <a:pt x="243977" y="137449"/>
                  </a:lnTo>
                  <a:lnTo>
                    <a:pt x="243977" y="131513"/>
                  </a:lnTo>
                  <a:close/>
                  <a:moveTo>
                    <a:pt x="256161" y="131513"/>
                  </a:moveTo>
                  <a:lnTo>
                    <a:pt x="256161" y="137449"/>
                  </a:lnTo>
                  <a:lnTo>
                    <a:pt x="250225" y="137449"/>
                  </a:lnTo>
                  <a:lnTo>
                    <a:pt x="250225" y="131513"/>
                  </a:lnTo>
                  <a:close/>
                  <a:moveTo>
                    <a:pt x="262409" y="131513"/>
                  </a:moveTo>
                  <a:lnTo>
                    <a:pt x="262409" y="137449"/>
                  </a:lnTo>
                  <a:lnTo>
                    <a:pt x="256474" y="137449"/>
                  </a:lnTo>
                  <a:lnTo>
                    <a:pt x="256474" y="131513"/>
                  </a:lnTo>
                  <a:close/>
                  <a:moveTo>
                    <a:pt x="268656" y="131513"/>
                  </a:moveTo>
                  <a:lnTo>
                    <a:pt x="268656" y="137449"/>
                  </a:lnTo>
                  <a:lnTo>
                    <a:pt x="262721" y="137449"/>
                  </a:lnTo>
                  <a:lnTo>
                    <a:pt x="262721" y="131513"/>
                  </a:lnTo>
                  <a:close/>
                  <a:moveTo>
                    <a:pt x="274904" y="131513"/>
                  </a:moveTo>
                  <a:lnTo>
                    <a:pt x="274904" y="137449"/>
                  </a:lnTo>
                  <a:lnTo>
                    <a:pt x="268968" y="137449"/>
                  </a:lnTo>
                  <a:lnTo>
                    <a:pt x="268968" y="131513"/>
                  </a:lnTo>
                  <a:close/>
                  <a:moveTo>
                    <a:pt x="6251" y="137760"/>
                  </a:moveTo>
                  <a:lnTo>
                    <a:pt x="6251" y="143697"/>
                  </a:lnTo>
                  <a:lnTo>
                    <a:pt x="315" y="143697"/>
                  </a:lnTo>
                  <a:lnTo>
                    <a:pt x="315" y="137760"/>
                  </a:lnTo>
                  <a:close/>
                  <a:moveTo>
                    <a:pt x="12498" y="137760"/>
                  </a:moveTo>
                  <a:lnTo>
                    <a:pt x="12498" y="143697"/>
                  </a:lnTo>
                  <a:lnTo>
                    <a:pt x="6562" y="143697"/>
                  </a:lnTo>
                  <a:lnTo>
                    <a:pt x="6562" y="137760"/>
                  </a:lnTo>
                  <a:close/>
                  <a:moveTo>
                    <a:pt x="18745" y="137760"/>
                  </a:moveTo>
                  <a:lnTo>
                    <a:pt x="18745" y="143697"/>
                  </a:lnTo>
                  <a:lnTo>
                    <a:pt x="12810" y="143697"/>
                  </a:lnTo>
                  <a:lnTo>
                    <a:pt x="12810" y="137760"/>
                  </a:lnTo>
                  <a:close/>
                  <a:moveTo>
                    <a:pt x="24992" y="137760"/>
                  </a:moveTo>
                  <a:lnTo>
                    <a:pt x="24992" y="143697"/>
                  </a:lnTo>
                  <a:lnTo>
                    <a:pt x="19058" y="143697"/>
                  </a:lnTo>
                  <a:lnTo>
                    <a:pt x="19058" y="137760"/>
                  </a:lnTo>
                  <a:close/>
                  <a:moveTo>
                    <a:pt x="31241" y="137760"/>
                  </a:moveTo>
                  <a:lnTo>
                    <a:pt x="31241" y="143697"/>
                  </a:lnTo>
                  <a:lnTo>
                    <a:pt x="25305" y="143697"/>
                  </a:lnTo>
                  <a:lnTo>
                    <a:pt x="25305" y="137760"/>
                  </a:lnTo>
                  <a:close/>
                  <a:moveTo>
                    <a:pt x="37489" y="137760"/>
                  </a:moveTo>
                  <a:lnTo>
                    <a:pt x="37489" y="143697"/>
                  </a:lnTo>
                  <a:lnTo>
                    <a:pt x="31553" y="143697"/>
                  </a:lnTo>
                  <a:lnTo>
                    <a:pt x="31553" y="137760"/>
                  </a:lnTo>
                  <a:close/>
                  <a:moveTo>
                    <a:pt x="43737" y="137760"/>
                  </a:moveTo>
                  <a:lnTo>
                    <a:pt x="43737" y="143697"/>
                  </a:lnTo>
                  <a:lnTo>
                    <a:pt x="37802" y="143697"/>
                  </a:lnTo>
                  <a:lnTo>
                    <a:pt x="37802" y="137760"/>
                  </a:lnTo>
                  <a:close/>
                  <a:moveTo>
                    <a:pt x="49985" y="137760"/>
                  </a:moveTo>
                  <a:lnTo>
                    <a:pt x="49985" y="143697"/>
                  </a:lnTo>
                  <a:lnTo>
                    <a:pt x="44049" y="143697"/>
                  </a:lnTo>
                  <a:lnTo>
                    <a:pt x="44049" y="137760"/>
                  </a:lnTo>
                  <a:close/>
                  <a:moveTo>
                    <a:pt x="56232" y="137760"/>
                  </a:moveTo>
                  <a:lnTo>
                    <a:pt x="56232" y="143697"/>
                  </a:lnTo>
                  <a:lnTo>
                    <a:pt x="50296" y="143697"/>
                  </a:lnTo>
                  <a:lnTo>
                    <a:pt x="50296" y="137760"/>
                  </a:lnTo>
                  <a:close/>
                  <a:moveTo>
                    <a:pt x="62480" y="137760"/>
                  </a:moveTo>
                  <a:lnTo>
                    <a:pt x="62480" y="143697"/>
                  </a:lnTo>
                  <a:lnTo>
                    <a:pt x="56545" y="143697"/>
                  </a:lnTo>
                  <a:lnTo>
                    <a:pt x="56545" y="137760"/>
                  </a:lnTo>
                  <a:close/>
                  <a:moveTo>
                    <a:pt x="68727" y="137760"/>
                  </a:moveTo>
                  <a:lnTo>
                    <a:pt x="68727" y="143697"/>
                  </a:lnTo>
                  <a:lnTo>
                    <a:pt x="62792" y="143697"/>
                  </a:lnTo>
                  <a:lnTo>
                    <a:pt x="62792" y="137760"/>
                  </a:lnTo>
                  <a:close/>
                  <a:moveTo>
                    <a:pt x="74975" y="137760"/>
                  </a:moveTo>
                  <a:lnTo>
                    <a:pt x="74975" y="143697"/>
                  </a:lnTo>
                  <a:lnTo>
                    <a:pt x="69039" y="143697"/>
                  </a:lnTo>
                  <a:lnTo>
                    <a:pt x="69039" y="137760"/>
                  </a:lnTo>
                  <a:close/>
                  <a:moveTo>
                    <a:pt x="81223" y="137760"/>
                  </a:moveTo>
                  <a:lnTo>
                    <a:pt x="81223" y="143697"/>
                  </a:lnTo>
                  <a:lnTo>
                    <a:pt x="75286" y="143697"/>
                  </a:lnTo>
                  <a:lnTo>
                    <a:pt x="75286" y="137760"/>
                  </a:lnTo>
                  <a:close/>
                  <a:moveTo>
                    <a:pt x="87470" y="137760"/>
                  </a:moveTo>
                  <a:lnTo>
                    <a:pt x="87470" y="143697"/>
                  </a:lnTo>
                  <a:lnTo>
                    <a:pt x="81535" y="143697"/>
                  </a:lnTo>
                  <a:lnTo>
                    <a:pt x="81535" y="137760"/>
                  </a:lnTo>
                  <a:close/>
                  <a:moveTo>
                    <a:pt x="93718" y="137760"/>
                  </a:moveTo>
                  <a:lnTo>
                    <a:pt x="93718" y="143697"/>
                  </a:lnTo>
                  <a:lnTo>
                    <a:pt x="87784" y="143697"/>
                  </a:lnTo>
                  <a:lnTo>
                    <a:pt x="87784" y="137760"/>
                  </a:lnTo>
                  <a:close/>
                  <a:moveTo>
                    <a:pt x="99967" y="137760"/>
                  </a:moveTo>
                  <a:lnTo>
                    <a:pt x="99967" y="143697"/>
                  </a:lnTo>
                  <a:lnTo>
                    <a:pt x="94031" y="143697"/>
                  </a:lnTo>
                  <a:lnTo>
                    <a:pt x="94031" y="137760"/>
                  </a:lnTo>
                  <a:close/>
                  <a:moveTo>
                    <a:pt x="106214" y="137760"/>
                  </a:moveTo>
                  <a:lnTo>
                    <a:pt x="106214" y="143697"/>
                  </a:lnTo>
                  <a:lnTo>
                    <a:pt x="100278" y="143697"/>
                  </a:lnTo>
                  <a:lnTo>
                    <a:pt x="100278" y="137760"/>
                  </a:lnTo>
                  <a:close/>
                  <a:moveTo>
                    <a:pt x="112461" y="137760"/>
                  </a:moveTo>
                  <a:lnTo>
                    <a:pt x="112461" y="143697"/>
                  </a:lnTo>
                  <a:lnTo>
                    <a:pt x="106527" y="143697"/>
                  </a:lnTo>
                  <a:lnTo>
                    <a:pt x="106527" y="137760"/>
                  </a:lnTo>
                  <a:close/>
                  <a:moveTo>
                    <a:pt x="118710" y="137760"/>
                  </a:moveTo>
                  <a:lnTo>
                    <a:pt x="118710" y="143697"/>
                  </a:lnTo>
                  <a:lnTo>
                    <a:pt x="112774" y="143697"/>
                  </a:lnTo>
                  <a:lnTo>
                    <a:pt x="112774" y="137760"/>
                  </a:lnTo>
                  <a:close/>
                  <a:moveTo>
                    <a:pt x="124957" y="137760"/>
                  </a:moveTo>
                  <a:lnTo>
                    <a:pt x="124957" y="143697"/>
                  </a:lnTo>
                  <a:lnTo>
                    <a:pt x="119021" y="143697"/>
                  </a:lnTo>
                  <a:lnTo>
                    <a:pt x="119021" y="137760"/>
                  </a:lnTo>
                  <a:close/>
                  <a:moveTo>
                    <a:pt x="131204" y="137760"/>
                  </a:moveTo>
                  <a:lnTo>
                    <a:pt x="131204" y="143697"/>
                  </a:lnTo>
                  <a:lnTo>
                    <a:pt x="125270" y="143697"/>
                  </a:lnTo>
                  <a:lnTo>
                    <a:pt x="125270" y="137760"/>
                  </a:lnTo>
                  <a:close/>
                  <a:moveTo>
                    <a:pt x="137451" y="137760"/>
                  </a:moveTo>
                  <a:lnTo>
                    <a:pt x="137451" y="143697"/>
                  </a:lnTo>
                  <a:lnTo>
                    <a:pt x="131517" y="143697"/>
                  </a:lnTo>
                  <a:lnTo>
                    <a:pt x="131517" y="137760"/>
                  </a:lnTo>
                  <a:close/>
                  <a:moveTo>
                    <a:pt x="143702" y="137760"/>
                  </a:moveTo>
                  <a:lnTo>
                    <a:pt x="143702" y="143697"/>
                  </a:lnTo>
                  <a:lnTo>
                    <a:pt x="137766" y="143697"/>
                  </a:lnTo>
                  <a:lnTo>
                    <a:pt x="137766" y="137760"/>
                  </a:lnTo>
                  <a:close/>
                  <a:moveTo>
                    <a:pt x="149949" y="137760"/>
                  </a:moveTo>
                  <a:lnTo>
                    <a:pt x="149949" y="143697"/>
                  </a:lnTo>
                  <a:lnTo>
                    <a:pt x="144015" y="143697"/>
                  </a:lnTo>
                  <a:lnTo>
                    <a:pt x="144015" y="137760"/>
                  </a:lnTo>
                  <a:close/>
                  <a:moveTo>
                    <a:pt x="156196" y="137760"/>
                  </a:moveTo>
                  <a:lnTo>
                    <a:pt x="156196" y="143697"/>
                  </a:lnTo>
                  <a:lnTo>
                    <a:pt x="150262" y="143697"/>
                  </a:lnTo>
                  <a:lnTo>
                    <a:pt x="150262" y="137760"/>
                  </a:lnTo>
                  <a:close/>
                  <a:moveTo>
                    <a:pt x="162445" y="137760"/>
                  </a:moveTo>
                  <a:lnTo>
                    <a:pt x="162445" y="143697"/>
                  </a:lnTo>
                  <a:lnTo>
                    <a:pt x="156509" y="143697"/>
                  </a:lnTo>
                  <a:lnTo>
                    <a:pt x="156509" y="137760"/>
                  </a:lnTo>
                  <a:close/>
                  <a:moveTo>
                    <a:pt x="168692" y="137760"/>
                  </a:moveTo>
                  <a:lnTo>
                    <a:pt x="168692" y="143697"/>
                  </a:lnTo>
                  <a:lnTo>
                    <a:pt x="162756" y="143697"/>
                  </a:lnTo>
                  <a:lnTo>
                    <a:pt x="162756" y="137760"/>
                  </a:lnTo>
                  <a:close/>
                  <a:moveTo>
                    <a:pt x="174939" y="137760"/>
                  </a:moveTo>
                  <a:lnTo>
                    <a:pt x="174939" y="143697"/>
                  </a:lnTo>
                  <a:lnTo>
                    <a:pt x="169005" y="143697"/>
                  </a:lnTo>
                  <a:lnTo>
                    <a:pt x="169005" y="137760"/>
                  </a:lnTo>
                  <a:close/>
                  <a:moveTo>
                    <a:pt x="181186" y="137760"/>
                  </a:moveTo>
                  <a:lnTo>
                    <a:pt x="181186" y="143697"/>
                  </a:lnTo>
                  <a:lnTo>
                    <a:pt x="175252" y="143697"/>
                  </a:lnTo>
                  <a:lnTo>
                    <a:pt x="175252" y="137760"/>
                  </a:lnTo>
                  <a:close/>
                  <a:moveTo>
                    <a:pt x="187433" y="137760"/>
                  </a:moveTo>
                  <a:lnTo>
                    <a:pt x="187433" y="143697"/>
                  </a:lnTo>
                  <a:lnTo>
                    <a:pt x="181499" y="143697"/>
                  </a:lnTo>
                  <a:lnTo>
                    <a:pt x="181499" y="137760"/>
                  </a:lnTo>
                  <a:close/>
                  <a:moveTo>
                    <a:pt x="193682" y="137760"/>
                  </a:moveTo>
                  <a:lnTo>
                    <a:pt x="193682" y="143697"/>
                  </a:lnTo>
                  <a:lnTo>
                    <a:pt x="187746" y="143697"/>
                  </a:lnTo>
                  <a:lnTo>
                    <a:pt x="187746" y="137760"/>
                  </a:lnTo>
                  <a:close/>
                  <a:moveTo>
                    <a:pt x="199931" y="137760"/>
                  </a:moveTo>
                  <a:lnTo>
                    <a:pt x="199931" y="143697"/>
                  </a:lnTo>
                  <a:lnTo>
                    <a:pt x="193996" y="143697"/>
                  </a:lnTo>
                  <a:lnTo>
                    <a:pt x="193996" y="137760"/>
                  </a:lnTo>
                  <a:close/>
                  <a:moveTo>
                    <a:pt x="206180" y="137760"/>
                  </a:moveTo>
                  <a:lnTo>
                    <a:pt x="206180" y="143697"/>
                  </a:lnTo>
                  <a:lnTo>
                    <a:pt x="200244" y="143697"/>
                  </a:lnTo>
                  <a:lnTo>
                    <a:pt x="200244" y="137760"/>
                  </a:lnTo>
                  <a:close/>
                  <a:moveTo>
                    <a:pt x="212427" y="137760"/>
                  </a:moveTo>
                  <a:lnTo>
                    <a:pt x="212427" y="143697"/>
                  </a:lnTo>
                  <a:lnTo>
                    <a:pt x="206491" y="143697"/>
                  </a:lnTo>
                  <a:lnTo>
                    <a:pt x="206491" y="137760"/>
                  </a:lnTo>
                  <a:close/>
                  <a:moveTo>
                    <a:pt x="218674" y="137760"/>
                  </a:moveTo>
                  <a:lnTo>
                    <a:pt x="218674" y="143697"/>
                  </a:lnTo>
                  <a:lnTo>
                    <a:pt x="212739" y="143697"/>
                  </a:lnTo>
                  <a:lnTo>
                    <a:pt x="212739" y="137760"/>
                  </a:lnTo>
                  <a:close/>
                  <a:moveTo>
                    <a:pt x="224921" y="137760"/>
                  </a:moveTo>
                  <a:lnTo>
                    <a:pt x="224921" y="143697"/>
                  </a:lnTo>
                  <a:lnTo>
                    <a:pt x="218987" y="143697"/>
                  </a:lnTo>
                  <a:lnTo>
                    <a:pt x="218987" y="137760"/>
                  </a:lnTo>
                  <a:close/>
                  <a:moveTo>
                    <a:pt x="231170" y="137760"/>
                  </a:moveTo>
                  <a:lnTo>
                    <a:pt x="231170" y="143697"/>
                  </a:lnTo>
                  <a:lnTo>
                    <a:pt x="225234" y="143697"/>
                  </a:lnTo>
                  <a:lnTo>
                    <a:pt x="225234" y="137760"/>
                  </a:lnTo>
                  <a:close/>
                  <a:moveTo>
                    <a:pt x="237417" y="137760"/>
                  </a:moveTo>
                  <a:lnTo>
                    <a:pt x="237417" y="143697"/>
                  </a:lnTo>
                  <a:lnTo>
                    <a:pt x="231481" y="143697"/>
                  </a:lnTo>
                  <a:lnTo>
                    <a:pt x="231481" y="137760"/>
                  </a:lnTo>
                  <a:close/>
                  <a:moveTo>
                    <a:pt x="243664" y="137760"/>
                  </a:moveTo>
                  <a:lnTo>
                    <a:pt x="243664" y="143697"/>
                  </a:lnTo>
                  <a:lnTo>
                    <a:pt x="237729" y="143697"/>
                  </a:lnTo>
                  <a:lnTo>
                    <a:pt x="237729" y="137760"/>
                  </a:lnTo>
                  <a:close/>
                  <a:moveTo>
                    <a:pt x="249911" y="137760"/>
                  </a:moveTo>
                  <a:lnTo>
                    <a:pt x="249911" y="143697"/>
                  </a:lnTo>
                  <a:lnTo>
                    <a:pt x="243977" y="143697"/>
                  </a:lnTo>
                  <a:lnTo>
                    <a:pt x="243977" y="137760"/>
                  </a:lnTo>
                  <a:close/>
                  <a:moveTo>
                    <a:pt x="256161" y="137760"/>
                  </a:moveTo>
                  <a:lnTo>
                    <a:pt x="256161" y="143697"/>
                  </a:lnTo>
                  <a:lnTo>
                    <a:pt x="250225" y="143697"/>
                  </a:lnTo>
                  <a:lnTo>
                    <a:pt x="250225" y="137760"/>
                  </a:lnTo>
                  <a:close/>
                  <a:moveTo>
                    <a:pt x="262409" y="137760"/>
                  </a:moveTo>
                  <a:lnTo>
                    <a:pt x="262409" y="143697"/>
                  </a:lnTo>
                  <a:lnTo>
                    <a:pt x="256474" y="143697"/>
                  </a:lnTo>
                  <a:lnTo>
                    <a:pt x="256474" y="137760"/>
                  </a:lnTo>
                  <a:close/>
                  <a:moveTo>
                    <a:pt x="268656" y="137760"/>
                  </a:moveTo>
                  <a:lnTo>
                    <a:pt x="268656" y="143697"/>
                  </a:lnTo>
                  <a:lnTo>
                    <a:pt x="262721" y="143697"/>
                  </a:lnTo>
                  <a:lnTo>
                    <a:pt x="262721" y="137760"/>
                  </a:lnTo>
                  <a:close/>
                  <a:moveTo>
                    <a:pt x="274904" y="137760"/>
                  </a:moveTo>
                  <a:lnTo>
                    <a:pt x="274904" y="143697"/>
                  </a:lnTo>
                  <a:lnTo>
                    <a:pt x="268968" y="143697"/>
                  </a:lnTo>
                  <a:lnTo>
                    <a:pt x="268968" y="137760"/>
                  </a:lnTo>
                  <a:close/>
                  <a:moveTo>
                    <a:pt x="6251" y="144011"/>
                  </a:moveTo>
                  <a:lnTo>
                    <a:pt x="6251" y="149945"/>
                  </a:lnTo>
                  <a:lnTo>
                    <a:pt x="315" y="149945"/>
                  </a:lnTo>
                  <a:lnTo>
                    <a:pt x="315" y="144011"/>
                  </a:lnTo>
                  <a:close/>
                  <a:moveTo>
                    <a:pt x="12498" y="144011"/>
                  </a:moveTo>
                  <a:lnTo>
                    <a:pt x="12498" y="149945"/>
                  </a:lnTo>
                  <a:lnTo>
                    <a:pt x="6562" y="149945"/>
                  </a:lnTo>
                  <a:lnTo>
                    <a:pt x="6562" y="144011"/>
                  </a:lnTo>
                  <a:close/>
                  <a:moveTo>
                    <a:pt x="18745" y="144011"/>
                  </a:moveTo>
                  <a:lnTo>
                    <a:pt x="18745" y="149945"/>
                  </a:lnTo>
                  <a:lnTo>
                    <a:pt x="12810" y="149945"/>
                  </a:lnTo>
                  <a:lnTo>
                    <a:pt x="12810" y="144011"/>
                  </a:lnTo>
                  <a:close/>
                  <a:moveTo>
                    <a:pt x="24992" y="144011"/>
                  </a:moveTo>
                  <a:lnTo>
                    <a:pt x="24992" y="149945"/>
                  </a:lnTo>
                  <a:lnTo>
                    <a:pt x="19058" y="149945"/>
                  </a:lnTo>
                  <a:lnTo>
                    <a:pt x="19058" y="144011"/>
                  </a:lnTo>
                  <a:close/>
                  <a:moveTo>
                    <a:pt x="31241" y="144011"/>
                  </a:moveTo>
                  <a:lnTo>
                    <a:pt x="31241" y="149945"/>
                  </a:lnTo>
                  <a:lnTo>
                    <a:pt x="25305" y="149945"/>
                  </a:lnTo>
                  <a:lnTo>
                    <a:pt x="25305" y="144011"/>
                  </a:lnTo>
                  <a:close/>
                  <a:moveTo>
                    <a:pt x="37489" y="144011"/>
                  </a:moveTo>
                  <a:lnTo>
                    <a:pt x="37489" y="149945"/>
                  </a:lnTo>
                  <a:lnTo>
                    <a:pt x="31553" y="149945"/>
                  </a:lnTo>
                  <a:lnTo>
                    <a:pt x="31553" y="144011"/>
                  </a:lnTo>
                  <a:close/>
                  <a:moveTo>
                    <a:pt x="43737" y="144011"/>
                  </a:moveTo>
                  <a:lnTo>
                    <a:pt x="43737" y="149945"/>
                  </a:lnTo>
                  <a:lnTo>
                    <a:pt x="37802" y="149945"/>
                  </a:lnTo>
                  <a:lnTo>
                    <a:pt x="37802" y="144011"/>
                  </a:lnTo>
                  <a:close/>
                  <a:moveTo>
                    <a:pt x="49985" y="144011"/>
                  </a:moveTo>
                  <a:lnTo>
                    <a:pt x="49985" y="149945"/>
                  </a:lnTo>
                  <a:lnTo>
                    <a:pt x="44049" y="149945"/>
                  </a:lnTo>
                  <a:lnTo>
                    <a:pt x="44049" y="144011"/>
                  </a:lnTo>
                  <a:close/>
                  <a:moveTo>
                    <a:pt x="56232" y="144011"/>
                  </a:moveTo>
                  <a:lnTo>
                    <a:pt x="56232" y="149945"/>
                  </a:lnTo>
                  <a:lnTo>
                    <a:pt x="50296" y="149945"/>
                  </a:lnTo>
                  <a:lnTo>
                    <a:pt x="50296" y="144011"/>
                  </a:lnTo>
                  <a:close/>
                  <a:moveTo>
                    <a:pt x="62480" y="144011"/>
                  </a:moveTo>
                  <a:lnTo>
                    <a:pt x="62480" y="149945"/>
                  </a:lnTo>
                  <a:lnTo>
                    <a:pt x="56545" y="149945"/>
                  </a:lnTo>
                  <a:lnTo>
                    <a:pt x="56545" y="144011"/>
                  </a:lnTo>
                  <a:close/>
                  <a:moveTo>
                    <a:pt x="68727" y="144011"/>
                  </a:moveTo>
                  <a:lnTo>
                    <a:pt x="68727" y="149945"/>
                  </a:lnTo>
                  <a:lnTo>
                    <a:pt x="62792" y="149945"/>
                  </a:lnTo>
                  <a:lnTo>
                    <a:pt x="62792" y="144011"/>
                  </a:lnTo>
                  <a:close/>
                  <a:moveTo>
                    <a:pt x="74975" y="144011"/>
                  </a:moveTo>
                  <a:lnTo>
                    <a:pt x="74975" y="149945"/>
                  </a:lnTo>
                  <a:lnTo>
                    <a:pt x="69039" y="149945"/>
                  </a:lnTo>
                  <a:lnTo>
                    <a:pt x="69039" y="144011"/>
                  </a:lnTo>
                  <a:close/>
                  <a:moveTo>
                    <a:pt x="81223" y="144011"/>
                  </a:moveTo>
                  <a:lnTo>
                    <a:pt x="81223" y="149945"/>
                  </a:lnTo>
                  <a:lnTo>
                    <a:pt x="75286" y="149945"/>
                  </a:lnTo>
                  <a:lnTo>
                    <a:pt x="75286" y="144011"/>
                  </a:lnTo>
                  <a:close/>
                  <a:moveTo>
                    <a:pt x="87470" y="144011"/>
                  </a:moveTo>
                  <a:lnTo>
                    <a:pt x="87470" y="149945"/>
                  </a:lnTo>
                  <a:lnTo>
                    <a:pt x="81535" y="149945"/>
                  </a:lnTo>
                  <a:lnTo>
                    <a:pt x="81535" y="144011"/>
                  </a:lnTo>
                  <a:close/>
                  <a:moveTo>
                    <a:pt x="93718" y="144011"/>
                  </a:moveTo>
                  <a:lnTo>
                    <a:pt x="93718" y="149945"/>
                  </a:lnTo>
                  <a:lnTo>
                    <a:pt x="87784" y="149945"/>
                  </a:lnTo>
                  <a:lnTo>
                    <a:pt x="87784" y="144011"/>
                  </a:lnTo>
                  <a:close/>
                  <a:moveTo>
                    <a:pt x="99967" y="144011"/>
                  </a:moveTo>
                  <a:lnTo>
                    <a:pt x="99967" y="149945"/>
                  </a:lnTo>
                  <a:lnTo>
                    <a:pt x="94031" y="149945"/>
                  </a:lnTo>
                  <a:lnTo>
                    <a:pt x="94031" y="144011"/>
                  </a:lnTo>
                  <a:close/>
                  <a:moveTo>
                    <a:pt x="106214" y="144011"/>
                  </a:moveTo>
                  <a:lnTo>
                    <a:pt x="106214" y="149945"/>
                  </a:lnTo>
                  <a:lnTo>
                    <a:pt x="100278" y="149945"/>
                  </a:lnTo>
                  <a:lnTo>
                    <a:pt x="100278" y="144011"/>
                  </a:lnTo>
                  <a:close/>
                  <a:moveTo>
                    <a:pt x="112461" y="144011"/>
                  </a:moveTo>
                  <a:lnTo>
                    <a:pt x="112461" y="149945"/>
                  </a:lnTo>
                  <a:lnTo>
                    <a:pt x="106527" y="149945"/>
                  </a:lnTo>
                  <a:lnTo>
                    <a:pt x="106527" y="144011"/>
                  </a:lnTo>
                  <a:close/>
                  <a:moveTo>
                    <a:pt x="118710" y="144011"/>
                  </a:moveTo>
                  <a:lnTo>
                    <a:pt x="118710" y="149945"/>
                  </a:lnTo>
                  <a:lnTo>
                    <a:pt x="112774" y="149945"/>
                  </a:lnTo>
                  <a:lnTo>
                    <a:pt x="112774" y="144011"/>
                  </a:lnTo>
                  <a:close/>
                  <a:moveTo>
                    <a:pt x="124957" y="144011"/>
                  </a:moveTo>
                  <a:lnTo>
                    <a:pt x="124957" y="149945"/>
                  </a:lnTo>
                  <a:lnTo>
                    <a:pt x="119021" y="149945"/>
                  </a:lnTo>
                  <a:lnTo>
                    <a:pt x="119021" y="144011"/>
                  </a:lnTo>
                  <a:close/>
                  <a:moveTo>
                    <a:pt x="131204" y="144011"/>
                  </a:moveTo>
                  <a:lnTo>
                    <a:pt x="131204" y="149945"/>
                  </a:lnTo>
                  <a:lnTo>
                    <a:pt x="125270" y="149945"/>
                  </a:lnTo>
                  <a:lnTo>
                    <a:pt x="125270" y="144011"/>
                  </a:lnTo>
                  <a:close/>
                  <a:moveTo>
                    <a:pt x="137451" y="144011"/>
                  </a:moveTo>
                  <a:lnTo>
                    <a:pt x="137451" y="149945"/>
                  </a:lnTo>
                  <a:lnTo>
                    <a:pt x="131517" y="149945"/>
                  </a:lnTo>
                  <a:lnTo>
                    <a:pt x="131517" y="144011"/>
                  </a:lnTo>
                  <a:close/>
                  <a:moveTo>
                    <a:pt x="143702" y="144011"/>
                  </a:moveTo>
                  <a:lnTo>
                    <a:pt x="143702" y="149945"/>
                  </a:lnTo>
                  <a:lnTo>
                    <a:pt x="137766" y="149945"/>
                  </a:lnTo>
                  <a:lnTo>
                    <a:pt x="137766" y="144011"/>
                  </a:lnTo>
                  <a:close/>
                  <a:moveTo>
                    <a:pt x="149949" y="144011"/>
                  </a:moveTo>
                  <a:lnTo>
                    <a:pt x="149949" y="149945"/>
                  </a:lnTo>
                  <a:lnTo>
                    <a:pt x="144015" y="149945"/>
                  </a:lnTo>
                  <a:lnTo>
                    <a:pt x="144015" y="144011"/>
                  </a:lnTo>
                  <a:close/>
                  <a:moveTo>
                    <a:pt x="156196" y="144011"/>
                  </a:moveTo>
                  <a:lnTo>
                    <a:pt x="156196" y="149945"/>
                  </a:lnTo>
                  <a:lnTo>
                    <a:pt x="150262" y="149945"/>
                  </a:lnTo>
                  <a:lnTo>
                    <a:pt x="150262" y="144011"/>
                  </a:lnTo>
                  <a:close/>
                  <a:moveTo>
                    <a:pt x="162445" y="144011"/>
                  </a:moveTo>
                  <a:lnTo>
                    <a:pt x="162445" y="149945"/>
                  </a:lnTo>
                  <a:lnTo>
                    <a:pt x="156509" y="149945"/>
                  </a:lnTo>
                  <a:lnTo>
                    <a:pt x="156509" y="144011"/>
                  </a:lnTo>
                  <a:close/>
                  <a:moveTo>
                    <a:pt x="168692" y="144011"/>
                  </a:moveTo>
                  <a:lnTo>
                    <a:pt x="168692" y="149945"/>
                  </a:lnTo>
                  <a:lnTo>
                    <a:pt x="162756" y="149945"/>
                  </a:lnTo>
                  <a:lnTo>
                    <a:pt x="162756" y="144011"/>
                  </a:lnTo>
                  <a:close/>
                  <a:moveTo>
                    <a:pt x="174939" y="144011"/>
                  </a:moveTo>
                  <a:lnTo>
                    <a:pt x="174939" y="149945"/>
                  </a:lnTo>
                  <a:lnTo>
                    <a:pt x="169005" y="149945"/>
                  </a:lnTo>
                  <a:lnTo>
                    <a:pt x="169005" y="144011"/>
                  </a:lnTo>
                  <a:close/>
                  <a:moveTo>
                    <a:pt x="181186" y="144011"/>
                  </a:moveTo>
                  <a:lnTo>
                    <a:pt x="181186" y="149945"/>
                  </a:lnTo>
                  <a:lnTo>
                    <a:pt x="175252" y="149945"/>
                  </a:lnTo>
                  <a:lnTo>
                    <a:pt x="175252" y="144011"/>
                  </a:lnTo>
                  <a:close/>
                  <a:moveTo>
                    <a:pt x="187433" y="144011"/>
                  </a:moveTo>
                  <a:lnTo>
                    <a:pt x="187433" y="149945"/>
                  </a:lnTo>
                  <a:lnTo>
                    <a:pt x="181499" y="149945"/>
                  </a:lnTo>
                  <a:lnTo>
                    <a:pt x="181499" y="144011"/>
                  </a:lnTo>
                  <a:close/>
                  <a:moveTo>
                    <a:pt x="193682" y="144011"/>
                  </a:moveTo>
                  <a:lnTo>
                    <a:pt x="193682" y="149945"/>
                  </a:lnTo>
                  <a:lnTo>
                    <a:pt x="187746" y="149945"/>
                  </a:lnTo>
                  <a:lnTo>
                    <a:pt x="187746" y="144011"/>
                  </a:lnTo>
                  <a:close/>
                  <a:moveTo>
                    <a:pt x="199931" y="144011"/>
                  </a:moveTo>
                  <a:lnTo>
                    <a:pt x="199931" y="149945"/>
                  </a:lnTo>
                  <a:lnTo>
                    <a:pt x="193996" y="149945"/>
                  </a:lnTo>
                  <a:lnTo>
                    <a:pt x="193996" y="144011"/>
                  </a:lnTo>
                  <a:close/>
                  <a:moveTo>
                    <a:pt x="206180" y="144011"/>
                  </a:moveTo>
                  <a:lnTo>
                    <a:pt x="206180" y="149945"/>
                  </a:lnTo>
                  <a:lnTo>
                    <a:pt x="200244" y="149945"/>
                  </a:lnTo>
                  <a:lnTo>
                    <a:pt x="200244" y="144011"/>
                  </a:lnTo>
                  <a:close/>
                  <a:moveTo>
                    <a:pt x="212427" y="144011"/>
                  </a:moveTo>
                  <a:lnTo>
                    <a:pt x="212427" y="149945"/>
                  </a:lnTo>
                  <a:lnTo>
                    <a:pt x="206491" y="149945"/>
                  </a:lnTo>
                  <a:lnTo>
                    <a:pt x="206491" y="144011"/>
                  </a:lnTo>
                  <a:close/>
                  <a:moveTo>
                    <a:pt x="218674" y="144011"/>
                  </a:moveTo>
                  <a:lnTo>
                    <a:pt x="218674" y="149945"/>
                  </a:lnTo>
                  <a:lnTo>
                    <a:pt x="212739" y="149945"/>
                  </a:lnTo>
                  <a:lnTo>
                    <a:pt x="212739" y="144011"/>
                  </a:lnTo>
                  <a:close/>
                  <a:moveTo>
                    <a:pt x="224921" y="144011"/>
                  </a:moveTo>
                  <a:lnTo>
                    <a:pt x="224921" y="149945"/>
                  </a:lnTo>
                  <a:lnTo>
                    <a:pt x="218987" y="149945"/>
                  </a:lnTo>
                  <a:lnTo>
                    <a:pt x="218987" y="144011"/>
                  </a:lnTo>
                  <a:close/>
                  <a:moveTo>
                    <a:pt x="231170" y="144011"/>
                  </a:moveTo>
                  <a:lnTo>
                    <a:pt x="231170" y="149945"/>
                  </a:lnTo>
                  <a:lnTo>
                    <a:pt x="225234" y="149945"/>
                  </a:lnTo>
                  <a:lnTo>
                    <a:pt x="225234" y="144011"/>
                  </a:lnTo>
                  <a:close/>
                  <a:moveTo>
                    <a:pt x="237417" y="144011"/>
                  </a:moveTo>
                  <a:lnTo>
                    <a:pt x="237417" y="149945"/>
                  </a:lnTo>
                  <a:lnTo>
                    <a:pt x="231481" y="149945"/>
                  </a:lnTo>
                  <a:lnTo>
                    <a:pt x="231481" y="144011"/>
                  </a:lnTo>
                  <a:close/>
                  <a:moveTo>
                    <a:pt x="243664" y="144011"/>
                  </a:moveTo>
                  <a:lnTo>
                    <a:pt x="243664" y="149945"/>
                  </a:lnTo>
                  <a:lnTo>
                    <a:pt x="237729" y="149945"/>
                  </a:lnTo>
                  <a:lnTo>
                    <a:pt x="237729" y="144011"/>
                  </a:lnTo>
                  <a:close/>
                  <a:moveTo>
                    <a:pt x="249911" y="144011"/>
                  </a:moveTo>
                  <a:lnTo>
                    <a:pt x="249911" y="149945"/>
                  </a:lnTo>
                  <a:lnTo>
                    <a:pt x="243977" y="149945"/>
                  </a:lnTo>
                  <a:lnTo>
                    <a:pt x="243977" y="144011"/>
                  </a:lnTo>
                  <a:close/>
                  <a:moveTo>
                    <a:pt x="256161" y="144011"/>
                  </a:moveTo>
                  <a:lnTo>
                    <a:pt x="256161" y="149945"/>
                  </a:lnTo>
                  <a:lnTo>
                    <a:pt x="250225" y="149945"/>
                  </a:lnTo>
                  <a:lnTo>
                    <a:pt x="250225" y="144011"/>
                  </a:lnTo>
                  <a:close/>
                  <a:moveTo>
                    <a:pt x="262409" y="144011"/>
                  </a:moveTo>
                  <a:lnTo>
                    <a:pt x="262409" y="149945"/>
                  </a:lnTo>
                  <a:lnTo>
                    <a:pt x="256474" y="149945"/>
                  </a:lnTo>
                  <a:lnTo>
                    <a:pt x="256474" y="144011"/>
                  </a:lnTo>
                  <a:close/>
                  <a:moveTo>
                    <a:pt x="268656" y="144011"/>
                  </a:moveTo>
                  <a:lnTo>
                    <a:pt x="268656" y="149945"/>
                  </a:lnTo>
                  <a:lnTo>
                    <a:pt x="262721" y="149945"/>
                  </a:lnTo>
                  <a:lnTo>
                    <a:pt x="262721" y="144011"/>
                  </a:lnTo>
                  <a:close/>
                  <a:moveTo>
                    <a:pt x="274904" y="144011"/>
                  </a:moveTo>
                  <a:lnTo>
                    <a:pt x="274904" y="149945"/>
                  </a:lnTo>
                  <a:lnTo>
                    <a:pt x="268968" y="149945"/>
                  </a:lnTo>
                  <a:lnTo>
                    <a:pt x="268968" y="144011"/>
                  </a:lnTo>
                  <a:close/>
                  <a:moveTo>
                    <a:pt x="6251" y="150258"/>
                  </a:moveTo>
                  <a:lnTo>
                    <a:pt x="6251" y="156192"/>
                  </a:lnTo>
                  <a:lnTo>
                    <a:pt x="315" y="156192"/>
                  </a:lnTo>
                  <a:lnTo>
                    <a:pt x="315" y="150258"/>
                  </a:lnTo>
                  <a:close/>
                  <a:moveTo>
                    <a:pt x="12498" y="150258"/>
                  </a:moveTo>
                  <a:lnTo>
                    <a:pt x="12498" y="156192"/>
                  </a:lnTo>
                  <a:lnTo>
                    <a:pt x="6562" y="156192"/>
                  </a:lnTo>
                  <a:lnTo>
                    <a:pt x="6562" y="150258"/>
                  </a:lnTo>
                  <a:close/>
                  <a:moveTo>
                    <a:pt x="18745" y="150258"/>
                  </a:moveTo>
                  <a:lnTo>
                    <a:pt x="18745" y="156192"/>
                  </a:lnTo>
                  <a:lnTo>
                    <a:pt x="12810" y="156192"/>
                  </a:lnTo>
                  <a:lnTo>
                    <a:pt x="12810" y="150258"/>
                  </a:lnTo>
                  <a:close/>
                  <a:moveTo>
                    <a:pt x="24992" y="150258"/>
                  </a:moveTo>
                  <a:lnTo>
                    <a:pt x="24992" y="156192"/>
                  </a:lnTo>
                  <a:lnTo>
                    <a:pt x="19058" y="156192"/>
                  </a:lnTo>
                  <a:lnTo>
                    <a:pt x="19058" y="150258"/>
                  </a:lnTo>
                  <a:close/>
                  <a:moveTo>
                    <a:pt x="31241" y="150258"/>
                  </a:moveTo>
                  <a:lnTo>
                    <a:pt x="31241" y="156192"/>
                  </a:lnTo>
                  <a:lnTo>
                    <a:pt x="25305" y="156192"/>
                  </a:lnTo>
                  <a:lnTo>
                    <a:pt x="25305" y="150258"/>
                  </a:lnTo>
                  <a:close/>
                  <a:moveTo>
                    <a:pt x="37489" y="150258"/>
                  </a:moveTo>
                  <a:lnTo>
                    <a:pt x="37489" y="156192"/>
                  </a:lnTo>
                  <a:lnTo>
                    <a:pt x="31553" y="156192"/>
                  </a:lnTo>
                  <a:lnTo>
                    <a:pt x="31553" y="150258"/>
                  </a:lnTo>
                  <a:close/>
                  <a:moveTo>
                    <a:pt x="43737" y="150258"/>
                  </a:moveTo>
                  <a:lnTo>
                    <a:pt x="43737" y="156192"/>
                  </a:lnTo>
                  <a:lnTo>
                    <a:pt x="37802" y="156192"/>
                  </a:lnTo>
                  <a:lnTo>
                    <a:pt x="37802" y="150258"/>
                  </a:lnTo>
                  <a:close/>
                  <a:moveTo>
                    <a:pt x="49985" y="150258"/>
                  </a:moveTo>
                  <a:lnTo>
                    <a:pt x="49985" y="156192"/>
                  </a:lnTo>
                  <a:lnTo>
                    <a:pt x="44049" y="156192"/>
                  </a:lnTo>
                  <a:lnTo>
                    <a:pt x="44049" y="150258"/>
                  </a:lnTo>
                  <a:close/>
                  <a:moveTo>
                    <a:pt x="56232" y="150258"/>
                  </a:moveTo>
                  <a:lnTo>
                    <a:pt x="56232" y="156192"/>
                  </a:lnTo>
                  <a:lnTo>
                    <a:pt x="50296" y="156192"/>
                  </a:lnTo>
                  <a:lnTo>
                    <a:pt x="50296" y="150258"/>
                  </a:lnTo>
                  <a:close/>
                  <a:moveTo>
                    <a:pt x="62480" y="150258"/>
                  </a:moveTo>
                  <a:lnTo>
                    <a:pt x="62480" y="156192"/>
                  </a:lnTo>
                  <a:lnTo>
                    <a:pt x="56545" y="156192"/>
                  </a:lnTo>
                  <a:lnTo>
                    <a:pt x="56545" y="150258"/>
                  </a:lnTo>
                  <a:close/>
                  <a:moveTo>
                    <a:pt x="68727" y="150258"/>
                  </a:moveTo>
                  <a:lnTo>
                    <a:pt x="68727" y="156192"/>
                  </a:lnTo>
                  <a:lnTo>
                    <a:pt x="62792" y="156192"/>
                  </a:lnTo>
                  <a:lnTo>
                    <a:pt x="62792" y="150258"/>
                  </a:lnTo>
                  <a:close/>
                  <a:moveTo>
                    <a:pt x="74975" y="150258"/>
                  </a:moveTo>
                  <a:lnTo>
                    <a:pt x="74975" y="156192"/>
                  </a:lnTo>
                  <a:lnTo>
                    <a:pt x="69039" y="156192"/>
                  </a:lnTo>
                  <a:lnTo>
                    <a:pt x="69039" y="150258"/>
                  </a:lnTo>
                  <a:close/>
                  <a:moveTo>
                    <a:pt x="81223" y="150258"/>
                  </a:moveTo>
                  <a:lnTo>
                    <a:pt x="81223" y="156192"/>
                  </a:lnTo>
                  <a:lnTo>
                    <a:pt x="75286" y="156192"/>
                  </a:lnTo>
                  <a:lnTo>
                    <a:pt x="75286" y="150258"/>
                  </a:lnTo>
                  <a:close/>
                  <a:moveTo>
                    <a:pt x="87470" y="150258"/>
                  </a:moveTo>
                  <a:lnTo>
                    <a:pt x="87470" y="156192"/>
                  </a:lnTo>
                  <a:lnTo>
                    <a:pt x="81535" y="156192"/>
                  </a:lnTo>
                  <a:lnTo>
                    <a:pt x="81535" y="150258"/>
                  </a:lnTo>
                  <a:close/>
                  <a:moveTo>
                    <a:pt x="93718" y="150258"/>
                  </a:moveTo>
                  <a:lnTo>
                    <a:pt x="93718" y="156192"/>
                  </a:lnTo>
                  <a:lnTo>
                    <a:pt x="87784" y="156192"/>
                  </a:lnTo>
                  <a:lnTo>
                    <a:pt x="87784" y="150258"/>
                  </a:lnTo>
                  <a:close/>
                  <a:moveTo>
                    <a:pt x="99967" y="150258"/>
                  </a:moveTo>
                  <a:lnTo>
                    <a:pt x="99967" y="156192"/>
                  </a:lnTo>
                  <a:lnTo>
                    <a:pt x="94031" y="156192"/>
                  </a:lnTo>
                  <a:lnTo>
                    <a:pt x="94031" y="150258"/>
                  </a:lnTo>
                  <a:close/>
                  <a:moveTo>
                    <a:pt x="106214" y="150258"/>
                  </a:moveTo>
                  <a:lnTo>
                    <a:pt x="106214" y="156192"/>
                  </a:lnTo>
                  <a:lnTo>
                    <a:pt x="100278" y="156192"/>
                  </a:lnTo>
                  <a:lnTo>
                    <a:pt x="100278" y="150258"/>
                  </a:lnTo>
                  <a:close/>
                  <a:moveTo>
                    <a:pt x="112461" y="150258"/>
                  </a:moveTo>
                  <a:lnTo>
                    <a:pt x="112461" y="156192"/>
                  </a:lnTo>
                  <a:lnTo>
                    <a:pt x="106527" y="156192"/>
                  </a:lnTo>
                  <a:lnTo>
                    <a:pt x="106527" y="150258"/>
                  </a:lnTo>
                  <a:close/>
                  <a:moveTo>
                    <a:pt x="118710" y="150258"/>
                  </a:moveTo>
                  <a:lnTo>
                    <a:pt x="118710" y="156192"/>
                  </a:lnTo>
                  <a:lnTo>
                    <a:pt x="112774" y="156192"/>
                  </a:lnTo>
                  <a:lnTo>
                    <a:pt x="112774" y="150258"/>
                  </a:lnTo>
                  <a:close/>
                  <a:moveTo>
                    <a:pt x="124957" y="150258"/>
                  </a:moveTo>
                  <a:lnTo>
                    <a:pt x="124957" y="156192"/>
                  </a:lnTo>
                  <a:lnTo>
                    <a:pt x="119021" y="156192"/>
                  </a:lnTo>
                  <a:lnTo>
                    <a:pt x="119021" y="150258"/>
                  </a:lnTo>
                  <a:close/>
                  <a:moveTo>
                    <a:pt x="131204" y="150258"/>
                  </a:moveTo>
                  <a:lnTo>
                    <a:pt x="131204" y="156192"/>
                  </a:lnTo>
                  <a:lnTo>
                    <a:pt x="125270" y="156192"/>
                  </a:lnTo>
                  <a:lnTo>
                    <a:pt x="125270" y="150258"/>
                  </a:lnTo>
                  <a:close/>
                  <a:moveTo>
                    <a:pt x="137451" y="150258"/>
                  </a:moveTo>
                  <a:lnTo>
                    <a:pt x="137451" y="156192"/>
                  </a:lnTo>
                  <a:lnTo>
                    <a:pt x="131517" y="156192"/>
                  </a:lnTo>
                  <a:lnTo>
                    <a:pt x="131517" y="150258"/>
                  </a:lnTo>
                  <a:close/>
                  <a:moveTo>
                    <a:pt x="143702" y="150258"/>
                  </a:moveTo>
                  <a:lnTo>
                    <a:pt x="143702" y="156192"/>
                  </a:lnTo>
                  <a:lnTo>
                    <a:pt x="137766" y="156192"/>
                  </a:lnTo>
                  <a:lnTo>
                    <a:pt x="137766" y="150258"/>
                  </a:lnTo>
                  <a:close/>
                  <a:moveTo>
                    <a:pt x="149949" y="150258"/>
                  </a:moveTo>
                  <a:lnTo>
                    <a:pt x="149949" y="156192"/>
                  </a:lnTo>
                  <a:lnTo>
                    <a:pt x="144015" y="156192"/>
                  </a:lnTo>
                  <a:lnTo>
                    <a:pt x="144015" y="150258"/>
                  </a:lnTo>
                  <a:close/>
                  <a:moveTo>
                    <a:pt x="156196" y="150258"/>
                  </a:moveTo>
                  <a:lnTo>
                    <a:pt x="156196" y="156192"/>
                  </a:lnTo>
                  <a:lnTo>
                    <a:pt x="150262" y="156192"/>
                  </a:lnTo>
                  <a:lnTo>
                    <a:pt x="150262" y="150258"/>
                  </a:lnTo>
                  <a:close/>
                  <a:moveTo>
                    <a:pt x="162445" y="150258"/>
                  </a:moveTo>
                  <a:lnTo>
                    <a:pt x="162445" y="156192"/>
                  </a:lnTo>
                  <a:lnTo>
                    <a:pt x="156509" y="156192"/>
                  </a:lnTo>
                  <a:lnTo>
                    <a:pt x="156509" y="150258"/>
                  </a:lnTo>
                  <a:close/>
                  <a:moveTo>
                    <a:pt x="168692" y="150258"/>
                  </a:moveTo>
                  <a:lnTo>
                    <a:pt x="168692" y="156192"/>
                  </a:lnTo>
                  <a:lnTo>
                    <a:pt x="162756" y="156192"/>
                  </a:lnTo>
                  <a:lnTo>
                    <a:pt x="162756" y="150258"/>
                  </a:lnTo>
                  <a:close/>
                  <a:moveTo>
                    <a:pt x="174939" y="150258"/>
                  </a:moveTo>
                  <a:lnTo>
                    <a:pt x="174939" y="156192"/>
                  </a:lnTo>
                  <a:lnTo>
                    <a:pt x="169005" y="156192"/>
                  </a:lnTo>
                  <a:lnTo>
                    <a:pt x="169005" y="150258"/>
                  </a:lnTo>
                  <a:close/>
                  <a:moveTo>
                    <a:pt x="181186" y="150258"/>
                  </a:moveTo>
                  <a:lnTo>
                    <a:pt x="181186" y="156192"/>
                  </a:lnTo>
                  <a:lnTo>
                    <a:pt x="175252" y="156192"/>
                  </a:lnTo>
                  <a:lnTo>
                    <a:pt x="175252" y="150258"/>
                  </a:lnTo>
                  <a:close/>
                  <a:moveTo>
                    <a:pt x="187433" y="150258"/>
                  </a:moveTo>
                  <a:lnTo>
                    <a:pt x="187433" y="156192"/>
                  </a:lnTo>
                  <a:lnTo>
                    <a:pt x="181499" y="156192"/>
                  </a:lnTo>
                  <a:lnTo>
                    <a:pt x="181499" y="150258"/>
                  </a:lnTo>
                  <a:close/>
                  <a:moveTo>
                    <a:pt x="193682" y="150258"/>
                  </a:moveTo>
                  <a:lnTo>
                    <a:pt x="193682" y="156192"/>
                  </a:lnTo>
                  <a:lnTo>
                    <a:pt x="187746" y="156192"/>
                  </a:lnTo>
                  <a:lnTo>
                    <a:pt x="187746" y="150258"/>
                  </a:lnTo>
                  <a:close/>
                  <a:moveTo>
                    <a:pt x="199931" y="150258"/>
                  </a:moveTo>
                  <a:lnTo>
                    <a:pt x="199931" y="156192"/>
                  </a:lnTo>
                  <a:lnTo>
                    <a:pt x="193996" y="156192"/>
                  </a:lnTo>
                  <a:lnTo>
                    <a:pt x="193996" y="150258"/>
                  </a:lnTo>
                  <a:close/>
                  <a:moveTo>
                    <a:pt x="206180" y="150258"/>
                  </a:moveTo>
                  <a:lnTo>
                    <a:pt x="206180" y="156192"/>
                  </a:lnTo>
                  <a:lnTo>
                    <a:pt x="200244" y="156192"/>
                  </a:lnTo>
                  <a:lnTo>
                    <a:pt x="200244" y="150258"/>
                  </a:lnTo>
                  <a:close/>
                  <a:moveTo>
                    <a:pt x="212427" y="150258"/>
                  </a:moveTo>
                  <a:lnTo>
                    <a:pt x="212427" y="156192"/>
                  </a:lnTo>
                  <a:lnTo>
                    <a:pt x="206491" y="156192"/>
                  </a:lnTo>
                  <a:lnTo>
                    <a:pt x="206491" y="150258"/>
                  </a:lnTo>
                  <a:close/>
                  <a:moveTo>
                    <a:pt x="218674" y="150258"/>
                  </a:moveTo>
                  <a:lnTo>
                    <a:pt x="218674" y="156192"/>
                  </a:lnTo>
                  <a:lnTo>
                    <a:pt x="212739" y="156192"/>
                  </a:lnTo>
                  <a:lnTo>
                    <a:pt x="212739" y="150258"/>
                  </a:lnTo>
                  <a:close/>
                  <a:moveTo>
                    <a:pt x="224921" y="150258"/>
                  </a:moveTo>
                  <a:lnTo>
                    <a:pt x="224921" y="156192"/>
                  </a:lnTo>
                  <a:lnTo>
                    <a:pt x="218987" y="156192"/>
                  </a:lnTo>
                  <a:lnTo>
                    <a:pt x="218987" y="150258"/>
                  </a:lnTo>
                  <a:close/>
                  <a:moveTo>
                    <a:pt x="231170" y="150258"/>
                  </a:moveTo>
                  <a:lnTo>
                    <a:pt x="231170" y="156192"/>
                  </a:lnTo>
                  <a:lnTo>
                    <a:pt x="225234" y="156192"/>
                  </a:lnTo>
                  <a:lnTo>
                    <a:pt x="225234" y="150258"/>
                  </a:lnTo>
                  <a:close/>
                  <a:moveTo>
                    <a:pt x="237417" y="150258"/>
                  </a:moveTo>
                  <a:lnTo>
                    <a:pt x="237417" y="156192"/>
                  </a:lnTo>
                  <a:lnTo>
                    <a:pt x="231481" y="156192"/>
                  </a:lnTo>
                  <a:lnTo>
                    <a:pt x="231481" y="150258"/>
                  </a:lnTo>
                  <a:close/>
                  <a:moveTo>
                    <a:pt x="243664" y="150258"/>
                  </a:moveTo>
                  <a:lnTo>
                    <a:pt x="243664" y="156192"/>
                  </a:lnTo>
                  <a:lnTo>
                    <a:pt x="237729" y="156192"/>
                  </a:lnTo>
                  <a:lnTo>
                    <a:pt x="237729" y="150258"/>
                  </a:lnTo>
                  <a:close/>
                  <a:moveTo>
                    <a:pt x="249911" y="150258"/>
                  </a:moveTo>
                  <a:lnTo>
                    <a:pt x="249911" y="156192"/>
                  </a:lnTo>
                  <a:lnTo>
                    <a:pt x="243977" y="156192"/>
                  </a:lnTo>
                  <a:lnTo>
                    <a:pt x="243977" y="150258"/>
                  </a:lnTo>
                  <a:close/>
                  <a:moveTo>
                    <a:pt x="256161" y="150258"/>
                  </a:moveTo>
                  <a:lnTo>
                    <a:pt x="256161" y="156192"/>
                  </a:lnTo>
                  <a:lnTo>
                    <a:pt x="250225" y="156192"/>
                  </a:lnTo>
                  <a:lnTo>
                    <a:pt x="250225" y="150258"/>
                  </a:lnTo>
                  <a:close/>
                  <a:moveTo>
                    <a:pt x="262409" y="150258"/>
                  </a:moveTo>
                  <a:lnTo>
                    <a:pt x="262409" y="156192"/>
                  </a:lnTo>
                  <a:lnTo>
                    <a:pt x="256474" y="156192"/>
                  </a:lnTo>
                  <a:lnTo>
                    <a:pt x="256474" y="150258"/>
                  </a:lnTo>
                  <a:close/>
                  <a:moveTo>
                    <a:pt x="268656" y="150258"/>
                  </a:moveTo>
                  <a:lnTo>
                    <a:pt x="268656" y="156192"/>
                  </a:lnTo>
                  <a:lnTo>
                    <a:pt x="262721" y="156192"/>
                  </a:lnTo>
                  <a:lnTo>
                    <a:pt x="262721" y="150258"/>
                  </a:lnTo>
                  <a:close/>
                  <a:moveTo>
                    <a:pt x="274904" y="150258"/>
                  </a:moveTo>
                  <a:lnTo>
                    <a:pt x="274904" y="156192"/>
                  </a:lnTo>
                  <a:lnTo>
                    <a:pt x="268968" y="156192"/>
                  </a:lnTo>
                  <a:lnTo>
                    <a:pt x="268968" y="150258"/>
                  </a:lnTo>
                  <a:close/>
                  <a:moveTo>
                    <a:pt x="158" y="0"/>
                  </a:moveTo>
                  <a:lnTo>
                    <a:pt x="158" y="157"/>
                  </a:lnTo>
                  <a:lnTo>
                    <a:pt x="0" y="157"/>
                  </a:lnTo>
                  <a:lnTo>
                    <a:pt x="0" y="156350"/>
                  </a:lnTo>
                  <a:lnTo>
                    <a:pt x="158" y="156350"/>
                  </a:lnTo>
                  <a:lnTo>
                    <a:pt x="158" y="156508"/>
                  </a:lnTo>
                  <a:lnTo>
                    <a:pt x="275059" y="156508"/>
                  </a:lnTo>
                  <a:lnTo>
                    <a:pt x="275059" y="156350"/>
                  </a:lnTo>
                  <a:lnTo>
                    <a:pt x="275215" y="156350"/>
                  </a:lnTo>
                  <a:lnTo>
                    <a:pt x="275215" y="155"/>
                  </a:lnTo>
                  <a:lnTo>
                    <a:pt x="275059" y="155"/>
                  </a:lnTo>
                  <a:lnTo>
                    <a:pt x="275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0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58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49.xml"/><Relationship Id="rId13" Type="http://schemas.openxmlformats.org/officeDocument/2006/relationships/control" Target="../activeX/activeX54.xml"/><Relationship Id="rId18" Type="http://schemas.openxmlformats.org/officeDocument/2006/relationships/control" Target="../activeX/activeX59.xml"/><Relationship Id="rId26" Type="http://schemas.openxmlformats.org/officeDocument/2006/relationships/slideLayout" Target="../slideLayouts/slideLayout2.xml"/><Relationship Id="rId3" Type="http://schemas.openxmlformats.org/officeDocument/2006/relationships/control" Target="../activeX/activeX44.xml"/><Relationship Id="rId21" Type="http://schemas.openxmlformats.org/officeDocument/2006/relationships/control" Target="../activeX/activeX62.xml"/><Relationship Id="rId7" Type="http://schemas.openxmlformats.org/officeDocument/2006/relationships/control" Target="../activeX/activeX48.xml"/><Relationship Id="rId12" Type="http://schemas.openxmlformats.org/officeDocument/2006/relationships/control" Target="../activeX/activeX53.xml"/><Relationship Id="rId17" Type="http://schemas.openxmlformats.org/officeDocument/2006/relationships/control" Target="../activeX/activeX58.xml"/><Relationship Id="rId25" Type="http://schemas.openxmlformats.org/officeDocument/2006/relationships/control" Target="../activeX/activeX66.xml"/><Relationship Id="rId2" Type="http://schemas.openxmlformats.org/officeDocument/2006/relationships/control" Target="../activeX/activeX43.xml"/><Relationship Id="rId16" Type="http://schemas.openxmlformats.org/officeDocument/2006/relationships/control" Target="../activeX/activeX57.xml"/><Relationship Id="rId20" Type="http://schemas.openxmlformats.org/officeDocument/2006/relationships/control" Target="../activeX/activeX6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47.xml"/><Relationship Id="rId11" Type="http://schemas.openxmlformats.org/officeDocument/2006/relationships/control" Target="../activeX/activeX52.xml"/><Relationship Id="rId24" Type="http://schemas.openxmlformats.org/officeDocument/2006/relationships/control" Target="../activeX/activeX65.xml"/><Relationship Id="rId5" Type="http://schemas.openxmlformats.org/officeDocument/2006/relationships/control" Target="../activeX/activeX46.xml"/><Relationship Id="rId15" Type="http://schemas.openxmlformats.org/officeDocument/2006/relationships/control" Target="../activeX/activeX56.xml"/><Relationship Id="rId23" Type="http://schemas.openxmlformats.org/officeDocument/2006/relationships/control" Target="../activeX/activeX64.xml"/><Relationship Id="rId10" Type="http://schemas.openxmlformats.org/officeDocument/2006/relationships/control" Target="../activeX/activeX51.xml"/><Relationship Id="rId19" Type="http://schemas.openxmlformats.org/officeDocument/2006/relationships/control" Target="../activeX/activeX60.xml"/><Relationship Id="rId4" Type="http://schemas.openxmlformats.org/officeDocument/2006/relationships/control" Target="../activeX/activeX45.xml"/><Relationship Id="rId9" Type="http://schemas.openxmlformats.org/officeDocument/2006/relationships/control" Target="../activeX/activeX50.xml"/><Relationship Id="rId14" Type="http://schemas.openxmlformats.org/officeDocument/2006/relationships/control" Target="../activeX/activeX55.xml"/><Relationship Id="rId22" Type="http://schemas.openxmlformats.org/officeDocument/2006/relationships/control" Target="../activeX/activeX63.xml"/><Relationship Id="rId27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3.xml"/><Relationship Id="rId13" Type="http://schemas.openxmlformats.org/officeDocument/2006/relationships/control" Target="../activeX/activeX78.xml"/><Relationship Id="rId18" Type="http://schemas.openxmlformats.org/officeDocument/2006/relationships/control" Target="../activeX/activeX83.xml"/><Relationship Id="rId3" Type="http://schemas.openxmlformats.org/officeDocument/2006/relationships/control" Target="../activeX/activeX68.xml"/><Relationship Id="rId21" Type="http://schemas.openxmlformats.org/officeDocument/2006/relationships/control" Target="../activeX/activeX86.xml"/><Relationship Id="rId7" Type="http://schemas.openxmlformats.org/officeDocument/2006/relationships/control" Target="../activeX/activeX72.xml"/><Relationship Id="rId12" Type="http://schemas.openxmlformats.org/officeDocument/2006/relationships/control" Target="../activeX/activeX77.xml"/><Relationship Id="rId17" Type="http://schemas.openxmlformats.org/officeDocument/2006/relationships/control" Target="../activeX/activeX82.xml"/><Relationship Id="rId2" Type="http://schemas.openxmlformats.org/officeDocument/2006/relationships/control" Target="../activeX/activeX67.xml"/><Relationship Id="rId16" Type="http://schemas.openxmlformats.org/officeDocument/2006/relationships/control" Target="../activeX/activeX81.xml"/><Relationship Id="rId20" Type="http://schemas.openxmlformats.org/officeDocument/2006/relationships/control" Target="../activeX/activeX85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71.xml"/><Relationship Id="rId11" Type="http://schemas.openxmlformats.org/officeDocument/2006/relationships/control" Target="../activeX/activeX76.xml"/><Relationship Id="rId5" Type="http://schemas.openxmlformats.org/officeDocument/2006/relationships/control" Target="../activeX/activeX70.xml"/><Relationship Id="rId15" Type="http://schemas.openxmlformats.org/officeDocument/2006/relationships/control" Target="../activeX/activeX80.xml"/><Relationship Id="rId23" Type="http://schemas.openxmlformats.org/officeDocument/2006/relationships/image" Target="../media/image22.wmf"/><Relationship Id="rId10" Type="http://schemas.openxmlformats.org/officeDocument/2006/relationships/control" Target="../activeX/activeX75.xml"/><Relationship Id="rId19" Type="http://schemas.openxmlformats.org/officeDocument/2006/relationships/control" Target="../activeX/activeX84.xml"/><Relationship Id="rId4" Type="http://schemas.openxmlformats.org/officeDocument/2006/relationships/control" Target="../activeX/activeX69.xml"/><Relationship Id="rId9" Type="http://schemas.openxmlformats.org/officeDocument/2006/relationships/control" Target="../activeX/activeX74.xml"/><Relationship Id="rId14" Type="http://schemas.openxmlformats.org/officeDocument/2006/relationships/control" Target="../activeX/activeX79.xml"/><Relationship Id="rId2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93.xml"/><Relationship Id="rId3" Type="http://schemas.openxmlformats.org/officeDocument/2006/relationships/control" Target="../activeX/activeX88.xml"/><Relationship Id="rId7" Type="http://schemas.openxmlformats.org/officeDocument/2006/relationships/control" Target="../activeX/activeX92.xml"/><Relationship Id="rId12" Type="http://schemas.openxmlformats.org/officeDocument/2006/relationships/image" Target="../media/image25.wmf"/><Relationship Id="rId2" Type="http://schemas.openxmlformats.org/officeDocument/2006/relationships/control" Target="../activeX/activeX87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91.xml"/><Relationship Id="rId11" Type="http://schemas.openxmlformats.org/officeDocument/2006/relationships/image" Target="../media/image24.wmf"/><Relationship Id="rId5" Type="http://schemas.openxmlformats.org/officeDocument/2006/relationships/control" Target="../activeX/activeX90.xml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89.xml"/><Relationship Id="rId9" Type="http://schemas.openxmlformats.org/officeDocument/2006/relationships/control" Target="../activeX/activeX9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2.wmf"/><Relationship Id="rId18" Type="http://schemas.openxmlformats.org/officeDocument/2006/relationships/image" Target="../media/image7.wmf"/><Relationship Id="rId3" Type="http://schemas.openxmlformats.org/officeDocument/2006/relationships/control" Target="../activeX/activeX2.xml"/><Relationship Id="rId21" Type="http://schemas.openxmlformats.org/officeDocument/2006/relationships/image" Target="../media/image10.wmf"/><Relationship Id="rId7" Type="http://schemas.openxmlformats.org/officeDocument/2006/relationships/control" Target="../activeX/activeX6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.wmf"/><Relationship Id="rId2" Type="http://schemas.openxmlformats.org/officeDocument/2006/relationships/control" Target="../activeX/activeX1.xml"/><Relationship Id="rId16" Type="http://schemas.openxmlformats.org/officeDocument/2006/relationships/image" Target="../media/image5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image" Target="../media/image4.wmf"/><Relationship Id="rId10" Type="http://schemas.openxmlformats.org/officeDocument/2006/relationships/control" Target="../activeX/activeX9.xml"/><Relationship Id="rId19" Type="http://schemas.openxmlformats.org/officeDocument/2006/relationships/image" Target="../media/image8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13" Type="http://schemas.openxmlformats.org/officeDocument/2006/relationships/control" Target="../activeX/activeX22.xml"/><Relationship Id="rId18" Type="http://schemas.openxmlformats.org/officeDocument/2006/relationships/image" Target="../media/image14.wmf"/><Relationship Id="rId3" Type="http://schemas.openxmlformats.org/officeDocument/2006/relationships/control" Target="../activeX/activeX12.xml"/><Relationship Id="rId21" Type="http://schemas.openxmlformats.org/officeDocument/2006/relationships/image" Target="../media/image17.wmf"/><Relationship Id="rId7" Type="http://schemas.openxmlformats.org/officeDocument/2006/relationships/control" Target="../activeX/activeX16.xml"/><Relationship Id="rId12" Type="http://schemas.openxmlformats.org/officeDocument/2006/relationships/control" Target="../activeX/activeX21.xml"/><Relationship Id="rId17" Type="http://schemas.openxmlformats.org/officeDocument/2006/relationships/image" Target="../media/image13.wmf"/><Relationship Id="rId2" Type="http://schemas.openxmlformats.org/officeDocument/2006/relationships/control" Target="../activeX/activeX11.xml"/><Relationship Id="rId16" Type="http://schemas.openxmlformats.org/officeDocument/2006/relationships/image" Target="../media/image12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5.xml"/><Relationship Id="rId11" Type="http://schemas.openxmlformats.org/officeDocument/2006/relationships/control" Target="../activeX/activeX20.xml"/><Relationship Id="rId5" Type="http://schemas.openxmlformats.org/officeDocument/2006/relationships/control" Target="../activeX/activeX14.xml"/><Relationship Id="rId15" Type="http://schemas.openxmlformats.org/officeDocument/2006/relationships/image" Target="../media/image11.wmf"/><Relationship Id="rId10" Type="http://schemas.openxmlformats.org/officeDocument/2006/relationships/control" Target="../activeX/activeX19.xml"/><Relationship Id="rId19" Type="http://schemas.openxmlformats.org/officeDocument/2006/relationships/image" Target="../media/image15.wmf"/><Relationship Id="rId4" Type="http://schemas.openxmlformats.org/officeDocument/2006/relationships/control" Target="../activeX/activeX13.xml"/><Relationship Id="rId9" Type="http://schemas.openxmlformats.org/officeDocument/2006/relationships/control" Target="../activeX/activeX18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9.xml"/><Relationship Id="rId13" Type="http://schemas.openxmlformats.org/officeDocument/2006/relationships/image" Target="../media/image19.wmf"/><Relationship Id="rId3" Type="http://schemas.openxmlformats.org/officeDocument/2006/relationships/control" Target="../activeX/activeX24.xml"/><Relationship Id="rId7" Type="http://schemas.openxmlformats.org/officeDocument/2006/relationships/control" Target="../activeX/activeX28.xml"/><Relationship Id="rId12" Type="http://schemas.openxmlformats.org/officeDocument/2006/relationships/image" Target="../media/image12.wmf"/><Relationship Id="rId17" Type="http://schemas.openxmlformats.org/officeDocument/2006/relationships/image" Target="../media/image21.wmf"/><Relationship Id="rId2" Type="http://schemas.openxmlformats.org/officeDocument/2006/relationships/control" Target="../activeX/activeX23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7.xml"/><Relationship Id="rId11" Type="http://schemas.openxmlformats.org/officeDocument/2006/relationships/image" Target="../media/image11.wmf"/><Relationship Id="rId5" Type="http://schemas.openxmlformats.org/officeDocument/2006/relationships/control" Target="../activeX/activeX26.xml"/><Relationship Id="rId15" Type="http://schemas.openxmlformats.org/officeDocument/2006/relationships/image" Target="../media/image15.wmf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25.xml"/><Relationship Id="rId9" Type="http://schemas.openxmlformats.org/officeDocument/2006/relationships/control" Target="../activeX/activeX30.xml"/><Relationship Id="rId1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7.xml"/><Relationship Id="rId13" Type="http://schemas.openxmlformats.org/officeDocument/2006/relationships/control" Target="../activeX/activeX42.xml"/><Relationship Id="rId3" Type="http://schemas.openxmlformats.org/officeDocument/2006/relationships/control" Target="../activeX/activeX32.xml"/><Relationship Id="rId7" Type="http://schemas.openxmlformats.org/officeDocument/2006/relationships/control" Target="../activeX/activeX36.xml"/><Relationship Id="rId12" Type="http://schemas.openxmlformats.org/officeDocument/2006/relationships/control" Target="../activeX/activeX41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35.xml"/><Relationship Id="rId11" Type="http://schemas.openxmlformats.org/officeDocument/2006/relationships/control" Target="../activeX/activeX40.xml"/><Relationship Id="rId5" Type="http://schemas.openxmlformats.org/officeDocument/2006/relationships/control" Target="../activeX/activeX34.xml"/><Relationship Id="rId15" Type="http://schemas.openxmlformats.org/officeDocument/2006/relationships/image" Target="../media/image22.wmf"/><Relationship Id="rId10" Type="http://schemas.openxmlformats.org/officeDocument/2006/relationships/control" Target="../activeX/activeX39.xml"/><Relationship Id="rId4" Type="http://schemas.openxmlformats.org/officeDocument/2006/relationships/control" Target="../activeX/activeX33.xml"/><Relationship Id="rId9" Type="http://schemas.openxmlformats.org/officeDocument/2006/relationships/control" Target="../activeX/activeX38.xml"/><Relationship Id="rId1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192" y="679712"/>
            <a:ext cx="6269390" cy="442702"/>
          </a:xfrm>
        </p:spPr>
        <p:txBody>
          <a:bodyPr/>
          <a:lstStyle/>
          <a:p>
            <a:r>
              <a:rPr lang="en-US" sz="3600" dirty="0" err="1" smtClean="0">
                <a:latin typeface="#9Slide05 Fourth" panose="00000500000000000000" pitchFamily="2" charset="0"/>
              </a:rPr>
              <a:t>Thứ</a:t>
            </a:r>
            <a:r>
              <a:rPr lang="en-US" sz="3600" dirty="0">
                <a:latin typeface="#9Slide05 Fourth" panose="00000500000000000000" pitchFamily="2" charset="0"/>
              </a:rPr>
              <a:t> </a:t>
            </a:r>
            <a:r>
              <a:rPr lang="en-US" sz="3600" dirty="0" err="1" smtClean="0">
                <a:latin typeface="#9Slide05 Fourth" panose="00000500000000000000" pitchFamily="2" charset="0"/>
              </a:rPr>
              <a:t>hai</a:t>
            </a:r>
            <a:r>
              <a:rPr lang="en-US" sz="3600" dirty="0" smtClean="0">
                <a:latin typeface="#9Slide05 Fourth" panose="00000500000000000000" pitchFamily="2" charset="0"/>
              </a:rPr>
              <a:t>, </a:t>
            </a:r>
            <a:r>
              <a:rPr lang="en-US" sz="3600" dirty="0" err="1" smtClean="0">
                <a:latin typeface="#9Slide05 Fourth" panose="00000500000000000000" pitchFamily="2" charset="0"/>
              </a:rPr>
              <a:t>ngày</a:t>
            </a:r>
            <a:r>
              <a:rPr lang="en-US" sz="3600" dirty="0" smtClean="0">
                <a:latin typeface="#9Slide05 Fourth" panose="00000500000000000000" pitchFamily="2" charset="0"/>
              </a:rPr>
              <a:t> 27 </a:t>
            </a:r>
            <a:r>
              <a:rPr lang="en-US" sz="3600" dirty="0" err="1" smtClean="0">
                <a:latin typeface="#9Slide05 Fourth" panose="00000500000000000000" pitchFamily="2" charset="0"/>
              </a:rPr>
              <a:t>tháng</a:t>
            </a:r>
            <a:r>
              <a:rPr lang="en-US" sz="3600" dirty="0" smtClean="0">
                <a:latin typeface="#9Slide05 Fourth" panose="00000500000000000000" pitchFamily="2" charset="0"/>
              </a:rPr>
              <a:t> 9 </a:t>
            </a:r>
            <a:r>
              <a:rPr lang="en-US" sz="3600" dirty="0" err="1" smtClean="0">
                <a:latin typeface="#9Slide05 Fourth" panose="00000500000000000000" pitchFamily="2" charset="0"/>
              </a:rPr>
              <a:t>năm</a:t>
            </a:r>
            <a:r>
              <a:rPr lang="en-US" sz="3600" dirty="0" smtClean="0">
                <a:latin typeface="#9Slide05 Fourth" panose="00000500000000000000" pitchFamily="2" charset="0"/>
              </a:rPr>
              <a:t> 2021</a:t>
            </a:r>
            <a:endParaRPr lang="en-GB" sz="3600" dirty="0">
              <a:latin typeface="#9Slide05 Fourth" panose="00000500000000000000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21366" y="1347816"/>
            <a:ext cx="1853042" cy="442702"/>
          </a:xfrm>
        </p:spPr>
        <p:txBody>
          <a:bodyPr/>
          <a:lstStyle/>
          <a:p>
            <a:r>
              <a:rPr lang="en-US" sz="4000" u="sng" dirty="0" err="1" smtClean="0">
                <a:solidFill>
                  <a:schemeClr val="accent4">
                    <a:lumMod val="50000"/>
                  </a:schemeClr>
                </a:solidFill>
                <a:latin typeface="#9Slide05 Fourth" panose="00000500000000000000" pitchFamily="2" charset="0"/>
              </a:rPr>
              <a:t>Toán</a:t>
            </a:r>
            <a:endParaRPr lang="en-GB" sz="4000" u="sng" dirty="0">
              <a:solidFill>
                <a:schemeClr val="accent4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66711" y="2278428"/>
            <a:ext cx="6856649" cy="442702"/>
          </a:xfrm>
        </p:spPr>
        <p:txBody>
          <a:bodyPr/>
          <a:lstStyle/>
          <a:p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Ôn</a:t>
            </a:r>
            <a:r>
              <a:rPr lang="en-US" sz="4400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tập</a:t>
            </a:r>
            <a:r>
              <a:rPr lang="en-US" sz="4400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: </a:t>
            </a:r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Phép</a:t>
            </a:r>
            <a:r>
              <a:rPr lang="en-US" sz="4400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cộng</a:t>
            </a:r>
            <a:r>
              <a:rPr lang="en-US" sz="4400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và</a:t>
            </a:r>
            <a:r>
              <a:rPr lang="en-US" sz="4400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phép</a:t>
            </a:r>
            <a:r>
              <a:rPr lang="en-US" sz="4400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trừ</a:t>
            </a:r>
            <a:r>
              <a:rPr lang="en-US" sz="4400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hai</a:t>
            </a:r>
            <a:r>
              <a:rPr lang="en-US" sz="4400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phân</a:t>
            </a:r>
            <a:r>
              <a:rPr lang="en-US" sz="4400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số</a:t>
            </a:r>
            <a:endParaRPr lang="en-GB" sz="4400" dirty="0">
              <a:solidFill>
                <a:srgbClr val="FF0000"/>
              </a:solidFill>
              <a:latin typeface="#9Slide05 Fourth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7154" r="15612" b="3337"/>
          <a:stretch/>
        </p:blipFill>
        <p:spPr>
          <a:xfrm>
            <a:off x="7398503" y="2997459"/>
            <a:ext cx="1168157" cy="167945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216402" y="3709652"/>
            <a:ext cx="2085673" cy="442702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Sách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Toán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</a:b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trang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10</a:t>
            </a:r>
            <a:endParaRPr lang="en-GB" sz="3200" dirty="0">
              <a:solidFill>
                <a:schemeClr val="accent2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75464" y="3384113"/>
            <a:ext cx="1767548" cy="1093779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459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45417" y="2206456"/>
            <a:ext cx="4858607" cy="442702"/>
          </a:xfrm>
        </p:spPr>
        <p:txBody>
          <a:bodyPr/>
          <a:lstStyle/>
          <a:p>
            <a:r>
              <a:rPr lang="en-US" sz="7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BoosterNextFYBlack" panose="02000A03000000020004" pitchFamily="2" charset="0"/>
              </a:rPr>
              <a:t>BÀI TẬP</a:t>
            </a:r>
            <a:endParaRPr lang="en-GB" sz="7200" dirty="0">
              <a:solidFill>
                <a:schemeClr val="accent3">
                  <a:lumMod val="40000"/>
                  <a:lumOff val="60000"/>
                </a:schemeClr>
              </a:solidFill>
              <a:latin typeface="#9Slide03 BoosterNextFYBlack" panose="02000A03000000020004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73497" y="2206456"/>
            <a:ext cx="4858607" cy="442702"/>
          </a:xfrm>
        </p:spPr>
        <p:txBody>
          <a:bodyPr/>
          <a:lstStyle/>
          <a:p>
            <a:r>
              <a:rPr lang="en-US" sz="7200" dirty="0" smtClean="0">
                <a:solidFill>
                  <a:schemeClr val="accent3">
                    <a:lumMod val="75000"/>
                  </a:schemeClr>
                </a:solidFill>
                <a:latin typeface="#9Slide03 BoosterNextFYBlack" panose="02000A03000000020004" pitchFamily="2" charset="0"/>
              </a:rPr>
              <a:t>BÀI TẬP</a:t>
            </a:r>
            <a:endParaRPr lang="en-GB" sz="7200" dirty="0">
              <a:solidFill>
                <a:schemeClr val="accent3">
                  <a:lumMod val="75000"/>
                </a:schemeClr>
              </a:solidFill>
              <a:latin typeface="#9Slide03 BoosterNextFYBlack" panose="02000A0300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154" r="15612" b="3337"/>
          <a:stretch/>
        </p:blipFill>
        <p:spPr>
          <a:xfrm>
            <a:off x="7398503" y="2997459"/>
            <a:ext cx="1168157" cy="167945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16402" y="3709652"/>
            <a:ext cx="2085673" cy="442702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Sách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Toán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</a:b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trang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10</a:t>
            </a:r>
            <a:endParaRPr lang="en-GB" sz="3200" dirty="0">
              <a:solidFill>
                <a:schemeClr val="accent2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75464" y="3384113"/>
            <a:ext cx="1767548" cy="1093779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37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171"/>
          <p:cNvSpPr/>
          <p:nvPr/>
        </p:nvSpPr>
        <p:spPr>
          <a:xfrm>
            <a:off x="431062" y="3874400"/>
            <a:ext cx="5031200" cy="1027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Rectangle 170"/>
          <p:cNvSpPr/>
          <p:nvPr/>
        </p:nvSpPr>
        <p:spPr>
          <a:xfrm>
            <a:off x="427919" y="2802236"/>
            <a:ext cx="5031200" cy="10275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Rectangle 169"/>
          <p:cNvSpPr/>
          <p:nvPr/>
        </p:nvSpPr>
        <p:spPr>
          <a:xfrm>
            <a:off x="427919" y="1712463"/>
            <a:ext cx="5031200" cy="10275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Rectangle 168"/>
          <p:cNvSpPr/>
          <p:nvPr/>
        </p:nvSpPr>
        <p:spPr>
          <a:xfrm>
            <a:off x="427919" y="655056"/>
            <a:ext cx="5031200" cy="1027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3963" y="151744"/>
            <a:ext cx="2267311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200" u="sng" dirty="0" err="1" smtClean="0">
                <a:solidFill>
                  <a:srgbClr val="C00000"/>
                </a:solidFill>
                <a:latin typeface="#9Slide05 Fourth" panose="00000500000000000000" pitchFamily="2" charset="0"/>
              </a:rPr>
              <a:t>Bài</a:t>
            </a:r>
            <a:r>
              <a:rPr lang="en-US" sz="3200" u="sng" dirty="0" smtClean="0">
                <a:solidFill>
                  <a:srgbClr val="C00000"/>
                </a:solidFill>
                <a:latin typeface="#9Slide05 Fourth" panose="00000500000000000000" pitchFamily="2" charset="0"/>
              </a:rPr>
              <a:t> 1:</a:t>
            </a:r>
            <a:r>
              <a:rPr lang="en-US" sz="3200" dirty="0" smtClean="0"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Tính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: 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887386" y="589388"/>
            <a:ext cx="821809" cy="1132985"/>
            <a:chOff x="2797155" y="755284"/>
            <a:chExt cx="821809" cy="1132985"/>
          </a:xfrm>
        </p:grpSpPr>
        <p:sp>
          <p:nvSpPr>
            <p:cNvPr id="51" name="Rectangle 50"/>
            <p:cNvSpPr/>
            <p:nvPr/>
          </p:nvSpPr>
          <p:spPr>
            <a:xfrm>
              <a:off x="2869352" y="755284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6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928134" y="1330503"/>
              <a:ext cx="466803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2797155" y="1256409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7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800349" y="606840"/>
            <a:ext cx="821809" cy="1115533"/>
            <a:chOff x="2792109" y="770290"/>
            <a:chExt cx="821809" cy="1115533"/>
          </a:xfrm>
        </p:grpSpPr>
        <p:sp>
          <p:nvSpPr>
            <p:cNvPr id="55" name="Rectangle 54"/>
            <p:cNvSpPr/>
            <p:nvPr/>
          </p:nvSpPr>
          <p:spPr>
            <a:xfrm>
              <a:off x="2847134" y="770290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5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2928134" y="1330503"/>
              <a:ext cx="470234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792109" y="1253963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8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58" name="Title 1"/>
          <p:cNvSpPr txBox="1">
            <a:spLocks/>
          </p:cNvSpPr>
          <p:nvPr/>
        </p:nvSpPr>
        <p:spPr>
          <a:xfrm>
            <a:off x="393963" y="769441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  <a:latin typeface="#9Slide03 Kaleko 105 Round" pitchFamily="2" charset="0"/>
              </a:rPr>
              <a:t>a</a:t>
            </a:r>
            <a:r>
              <a:rPr lang="en-US" b="1" dirty="0" smtClean="0">
                <a:solidFill>
                  <a:srgbClr val="C00000"/>
                </a:solidFill>
                <a:latin typeface="#9Slide03 Kaleko 105 Round" pitchFamily="2" charset="0"/>
              </a:rPr>
              <a:t>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310723" y="769441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67492" y="810407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2913052" y="1164607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224261" y="735661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141058" y="795838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3844223" y="1156120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762269" y="1156120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887386" y="1641707"/>
            <a:ext cx="821809" cy="1132985"/>
            <a:chOff x="2797155" y="755284"/>
            <a:chExt cx="821809" cy="1132985"/>
          </a:xfrm>
        </p:grpSpPr>
        <p:sp>
          <p:nvSpPr>
            <p:cNvPr id="82" name="Rectangle 81"/>
            <p:cNvSpPr/>
            <p:nvPr/>
          </p:nvSpPr>
          <p:spPr>
            <a:xfrm>
              <a:off x="2869352" y="755284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3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2928134" y="1330503"/>
              <a:ext cx="466803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2797155" y="1256409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5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800349" y="1659159"/>
            <a:ext cx="821809" cy="1115533"/>
            <a:chOff x="2792109" y="770290"/>
            <a:chExt cx="821809" cy="1115533"/>
          </a:xfrm>
        </p:grpSpPr>
        <p:sp>
          <p:nvSpPr>
            <p:cNvPr id="86" name="Rectangle 85"/>
            <p:cNvSpPr/>
            <p:nvPr/>
          </p:nvSpPr>
          <p:spPr>
            <a:xfrm>
              <a:off x="2847134" y="770290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3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2928134" y="1330503"/>
              <a:ext cx="470234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2792109" y="1253963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8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89" name="Title 1"/>
          <p:cNvSpPr txBox="1">
            <a:spLocks/>
          </p:cNvSpPr>
          <p:nvPr/>
        </p:nvSpPr>
        <p:spPr>
          <a:xfrm>
            <a:off x="393963" y="1821760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  <a:latin typeface="#9Slide03 Kaleko 105 Round" pitchFamily="2" charset="0"/>
              </a:rPr>
              <a:t>b</a:t>
            </a:r>
            <a:r>
              <a:rPr lang="en-US" b="1" dirty="0" smtClean="0">
                <a:solidFill>
                  <a:srgbClr val="C00000"/>
                </a:solidFill>
                <a:latin typeface="#9Slide03 Kaleko 105 Round" pitchFamily="2" charset="0"/>
              </a:rPr>
              <a:t>.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310723" y="1821760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267492" y="1862726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2913052" y="2216926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224261" y="1787980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141058" y="1848157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3844223" y="2208439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762269" y="2208439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882168" y="2727806"/>
            <a:ext cx="821809" cy="1132985"/>
            <a:chOff x="2797155" y="755284"/>
            <a:chExt cx="821809" cy="1132985"/>
          </a:xfrm>
        </p:grpSpPr>
        <p:sp>
          <p:nvSpPr>
            <p:cNvPr id="126" name="Rectangle 125"/>
            <p:cNvSpPr/>
            <p:nvPr/>
          </p:nvSpPr>
          <p:spPr>
            <a:xfrm>
              <a:off x="2869352" y="755284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1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>
              <a:off x="2928134" y="1330503"/>
              <a:ext cx="466803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2797155" y="1256409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4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795131" y="2745258"/>
            <a:ext cx="821809" cy="1115533"/>
            <a:chOff x="2792109" y="770290"/>
            <a:chExt cx="821809" cy="1115533"/>
          </a:xfrm>
        </p:grpSpPr>
        <p:sp>
          <p:nvSpPr>
            <p:cNvPr id="130" name="Rectangle 129"/>
            <p:cNvSpPr/>
            <p:nvPr/>
          </p:nvSpPr>
          <p:spPr>
            <a:xfrm>
              <a:off x="2847134" y="770290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5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2928134" y="1330503"/>
              <a:ext cx="470234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>
            <a:xfrm>
              <a:off x="2792109" y="1253963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6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133" name="Title 1"/>
          <p:cNvSpPr txBox="1">
            <a:spLocks/>
          </p:cNvSpPr>
          <p:nvPr/>
        </p:nvSpPr>
        <p:spPr>
          <a:xfrm>
            <a:off x="388745" y="2907859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  <a:latin typeface="#9Slide03 Kaleko 105 Round" pitchFamily="2" charset="0"/>
              </a:rPr>
              <a:t>c</a:t>
            </a:r>
            <a:r>
              <a:rPr lang="en-US" b="1" dirty="0" smtClean="0">
                <a:solidFill>
                  <a:srgbClr val="C00000"/>
                </a:solidFill>
                <a:latin typeface="#9Slide03 Kaleko 105 Round" pitchFamily="2" charset="0"/>
              </a:rPr>
              <a:t>.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305505" y="2907859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262274" y="2948825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>
            <a:off x="2907834" y="3303025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3219043" y="2874079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4135840" y="2934256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>
            <a:off x="3839005" y="3294538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757051" y="3294538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/>
          <p:cNvGrpSpPr/>
          <p:nvPr/>
        </p:nvGrpSpPr>
        <p:grpSpPr>
          <a:xfrm>
            <a:off x="828604" y="3818976"/>
            <a:ext cx="821809" cy="1132985"/>
            <a:chOff x="2797155" y="755284"/>
            <a:chExt cx="821809" cy="1132985"/>
          </a:xfrm>
        </p:grpSpPr>
        <p:sp>
          <p:nvSpPr>
            <p:cNvPr id="148" name="Rectangle 147"/>
            <p:cNvSpPr/>
            <p:nvPr/>
          </p:nvSpPr>
          <p:spPr>
            <a:xfrm>
              <a:off x="2869352" y="755284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4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49" name="Straight Connector 148"/>
            <p:cNvCxnSpPr/>
            <p:nvPr/>
          </p:nvCxnSpPr>
          <p:spPr>
            <a:xfrm>
              <a:off x="2928134" y="1330503"/>
              <a:ext cx="466803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2797155" y="1256409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9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741567" y="3836428"/>
            <a:ext cx="821809" cy="1115533"/>
            <a:chOff x="2792109" y="770290"/>
            <a:chExt cx="821809" cy="1115533"/>
          </a:xfrm>
        </p:grpSpPr>
        <p:sp>
          <p:nvSpPr>
            <p:cNvPr id="152" name="Rectangle 151"/>
            <p:cNvSpPr/>
            <p:nvPr/>
          </p:nvSpPr>
          <p:spPr>
            <a:xfrm>
              <a:off x="2847134" y="770290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1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2928134" y="1330503"/>
              <a:ext cx="470234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Rectangle 153"/>
            <p:cNvSpPr/>
            <p:nvPr/>
          </p:nvSpPr>
          <p:spPr>
            <a:xfrm>
              <a:off x="2792109" y="1253963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6</a:t>
              </a:r>
              <a:endParaRPr lang="en-GB" sz="32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155" name="Title 1"/>
          <p:cNvSpPr txBox="1">
            <a:spLocks/>
          </p:cNvSpPr>
          <p:nvPr/>
        </p:nvSpPr>
        <p:spPr>
          <a:xfrm>
            <a:off x="335181" y="3999029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>
                <a:solidFill>
                  <a:srgbClr val="C00000"/>
                </a:solidFill>
                <a:latin typeface="#9Slide03 Kaleko 105 Round" pitchFamily="2" charset="0"/>
              </a:rPr>
              <a:t>d</a:t>
            </a:r>
            <a:r>
              <a:rPr lang="en-US" b="1" dirty="0" smtClean="0">
                <a:solidFill>
                  <a:srgbClr val="C00000"/>
                </a:solidFill>
                <a:latin typeface="#9Slide03 Kaleko 105 Round" pitchFamily="2" charset="0"/>
              </a:rPr>
              <a:t>.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1251941" y="3999029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2208710" y="4039995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>
            <a:off x="2854270" y="4394195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3165479" y="3965249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082276" y="4025426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3785441" y="4385708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4703487" y="4385708"/>
            <a:ext cx="49447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ontrols>
      <mc:AlternateContent xmlns:mc="http://schemas.openxmlformats.org/markup-compatibility/2006">
        <mc:Choice xmlns:v="urn:schemas-microsoft-com:vml" Requires="v">
          <p:control spid="8208" name="TextBox1" r:id="rId2" imgW="457200" imgH="409680"/>
        </mc:Choice>
        <mc:Fallback>
          <p:control name="TextBox1" r:id="rId2" imgW="457200" imgH="409680">
            <p:pic>
              <p:nvPicPr>
                <p:cNvPr id="75" name="TextBox1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48737" y="710288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09" name="TextBox2" r:id="rId3" imgW="457200" imgH="409680"/>
        </mc:Choice>
        <mc:Fallback>
          <p:control name="TextBox2" r:id="rId3" imgW="457200" imgH="409680">
            <p:pic>
              <p:nvPicPr>
                <p:cNvPr id="76" name="TextBox2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48737" y="1227137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0" name="TextBox3" r:id="rId4" imgW="457200" imgH="409680"/>
        </mc:Choice>
        <mc:Fallback>
          <p:control name="TextBox3" r:id="rId4" imgW="457200" imgH="409680">
            <p:pic>
              <p:nvPicPr>
                <p:cNvPr id="77" name="TextBox3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84282" y="710288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1" name="TextBox4" r:id="rId5" imgW="457200" imgH="409680"/>
        </mc:Choice>
        <mc:Fallback>
          <p:control name="TextBox4" r:id="rId5" imgW="457200" imgH="409680">
            <p:pic>
              <p:nvPicPr>
                <p:cNvPr id="78" name="TextBox4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84282" y="1227137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2" name="TextBox5" r:id="rId6" imgW="457200" imgH="409680"/>
        </mc:Choice>
        <mc:Fallback>
          <p:control name="TextBox5" r:id="rId6" imgW="457200" imgH="409680">
            <p:pic>
              <p:nvPicPr>
                <p:cNvPr id="79" name="TextBox5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97954" y="710288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3" name="TextBox6" r:id="rId7" imgW="457200" imgH="409680"/>
        </mc:Choice>
        <mc:Fallback>
          <p:control name="TextBox6" r:id="rId7" imgW="457200" imgH="409680">
            <p:pic>
              <p:nvPicPr>
                <p:cNvPr id="80" name="TextBox6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97954" y="1227137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4" name="TextBox7" r:id="rId8" imgW="457200" imgH="409680"/>
        </mc:Choice>
        <mc:Fallback>
          <p:control name="TextBox7" r:id="rId8" imgW="457200" imgH="409680">
            <p:pic>
              <p:nvPicPr>
                <p:cNvPr id="97" name="TextBox7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48737" y="1762607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5" name="TextBox8" r:id="rId9" imgW="457200" imgH="409680"/>
        </mc:Choice>
        <mc:Fallback>
          <p:control name="TextBox8" r:id="rId9" imgW="457200" imgH="409680">
            <p:pic>
              <p:nvPicPr>
                <p:cNvPr id="98" name="TextBox8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48737" y="2279456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6" name="TextBox9" r:id="rId10" imgW="457200" imgH="409680"/>
        </mc:Choice>
        <mc:Fallback>
          <p:control name="TextBox9" r:id="rId10" imgW="457200" imgH="409680">
            <p:pic>
              <p:nvPicPr>
                <p:cNvPr id="99" name="TextBox9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84282" y="1762607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7" name="TextBox10" r:id="rId11" imgW="457200" imgH="409680"/>
        </mc:Choice>
        <mc:Fallback>
          <p:control name="TextBox10" r:id="rId11" imgW="457200" imgH="409680">
            <p:pic>
              <p:nvPicPr>
                <p:cNvPr id="100" name="TextBox10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84282" y="2279456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8" name="TextBox11" r:id="rId12" imgW="457200" imgH="409680"/>
        </mc:Choice>
        <mc:Fallback>
          <p:control name="TextBox11" r:id="rId12" imgW="457200" imgH="409680">
            <p:pic>
              <p:nvPicPr>
                <p:cNvPr id="101" name="TextBox11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97954" y="1762607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19" name="TextBox12" r:id="rId13" imgW="457200" imgH="409680"/>
        </mc:Choice>
        <mc:Fallback>
          <p:control name="TextBox12" r:id="rId13" imgW="457200" imgH="409680">
            <p:pic>
              <p:nvPicPr>
                <p:cNvPr id="102" name="TextBox12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97954" y="2279456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0" name="TextBox13" r:id="rId14" imgW="457200" imgH="409680"/>
        </mc:Choice>
        <mc:Fallback>
          <p:control name="TextBox13" r:id="rId14" imgW="457200" imgH="409680">
            <p:pic>
              <p:nvPicPr>
                <p:cNvPr id="141" name="TextBox13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43519" y="2848706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1" name="TextBox14" r:id="rId15" imgW="457200" imgH="409680"/>
        </mc:Choice>
        <mc:Fallback>
          <p:control name="TextBox14" r:id="rId15" imgW="457200" imgH="409680">
            <p:pic>
              <p:nvPicPr>
                <p:cNvPr id="142" name="TextBox14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943519" y="3365555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2" name="TextBox15" r:id="rId16" imgW="457200" imgH="409680"/>
        </mc:Choice>
        <mc:Fallback>
          <p:control name="TextBox15" r:id="rId16" imgW="457200" imgH="409680">
            <p:pic>
              <p:nvPicPr>
                <p:cNvPr id="143" name="TextBox15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79064" y="2848706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3" name="TextBox16" r:id="rId17" imgW="457200" imgH="409680"/>
        </mc:Choice>
        <mc:Fallback>
          <p:control name="TextBox16" r:id="rId17" imgW="457200" imgH="409680">
            <p:pic>
              <p:nvPicPr>
                <p:cNvPr id="144" name="TextBox16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79064" y="3365555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4" name="TextBox17" r:id="rId18" imgW="457200" imgH="409680"/>
        </mc:Choice>
        <mc:Fallback>
          <p:control name="TextBox17" r:id="rId18" imgW="457200" imgH="409680">
            <p:pic>
              <p:nvPicPr>
                <p:cNvPr id="145" name="TextBox17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92736" y="2848706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5" name="TextBox18" r:id="rId19" imgW="457200" imgH="409680"/>
        </mc:Choice>
        <mc:Fallback>
          <p:control name="TextBox18" r:id="rId19" imgW="457200" imgH="409680">
            <p:pic>
              <p:nvPicPr>
                <p:cNvPr id="146" name="TextBox18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92736" y="3365555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6" name="TextBox19" r:id="rId20" imgW="457200" imgH="409680"/>
        </mc:Choice>
        <mc:Fallback>
          <p:control name="TextBox19" r:id="rId20" imgW="457200" imgH="409680">
            <p:pic>
              <p:nvPicPr>
                <p:cNvPr id="163" name="TextBox19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889955" y="3939876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7" name="TextBox20" r:id="rId21" imgW="457200" imgH="409680"/>
        </mc:Choice>
        <mc:Fallback>
          <p:control name="TextBox20" r:id="rId21" imgW="457200" imgH="409680">
            <p:pic>
              <p:nvPicPr>
                <p:cNvPr id="164" name="TextBox20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889955" y="4456725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8" name="TextBox21" r:id="rId22" imgW="457200" imgH="409680"/>
        </mc:Choice>
        <mc:Fallback>
          <p:control name="TextBox21" r:id="rId22" imgW="457200" imgH="409680">
            <p:pic>
              <p:nvPicPr>
                <p:cNvPr id="165" name="TextBox21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25500" y="3939876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29" name="TextBox22" r:id="rId23" imgW="457200" imgH="409680"/>
        </mc:Choice>
        <mc:Fallback>
          <p:control name="TextBox22" r:id="rId23" imgW="457200" imgH="409680">
            <p:pic>
              <p:nvPicPr>
                <p:cNvPr id="166" name="TextBox22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25500" y="4456725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0" name="TextBox23" r:id="rId24" imgW="457200" imgH="409680"/>
        </mc:Choice>
        <mc:Fallback>
          <p:control name="TextBox23" r:id="rId24" imgW="457200" imgH="409680">
            <p:pic>
              <p:nvPicPr>
                <p:cNvPr id="167" name="TextBox23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39172" y="3939876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8231" name="TextBox24" r:id="rId25" imgW="457200" imgH="409680"/>
        </mc:Choice>
        <mc:Fallback>
          <p:control name="TextBox24" r:id="rId25" imgW="457200" imgH="409680">
            <p:pic>
              <p:nvPicPr>
                <p:cNvPr id="168" name="TextBox24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39172" y="4456725"/>
                  <a:ext cx="458787" cy="407987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770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1" grpId="0" animBg="1"/>
      <p:bldP spid="170" grpId="0" animBg="1"/>
      <p:bldP spid="169" grpId="0" animBg="1"/>
      <p:bldP spid="3" grpId="0"/>
      <p:bldP spid="58" grpId="0"/>
      <p:bldP spid="59" grpId="0"/>
      <p:bldP spid="60" grpId="0"/>
      <p:bldP spid="63" grpId="0"/>
      <p:bldP spid="64" grpId="0"/>
      <p:bldP spid="89" grpId="0"/>
      <p:bldP spid="90" grpId="0"/>
      <p:bldP spid="91" grpId="0"/>
      <p:bldP spid="93" grpId="0"/>
      <p:bldP spid="94" grpId="0"/>
      <p:bldP spid="133" grpId="0"/>
      <p:bldP spid="134" grpId="0"/>
      <p:bldP spid="135" grpId="0"/>
      <p:bldP spid="137" grpId="0"/>
      <p:bldP spid="138" grpId="0"/>
      <p:bldP spid="155" grpId="0"/>
      <p:bldP spid="156" grpId="0"/>
      <p:bldP spid="157" grpId="0"/>
      <p:bldP spid="159" grpId="0"/>
      <p:bldP spid="1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12455" y="2739134"/>
            <a:ext cx="8063345" cy="1470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240632" y="855184"/>
            <a:ext cx="8063345" cy="1470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3965" y="247997"/>
            <a:ext cx="2267311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600" u="sng" dirty="0" err="1" smtClean="0">
                <a:solidFill>
                  <a:srgbClr val="C00000"/>
                </a:solidFill>
                <a:latin typeface="#9Slide05 Fourth" panose="00000500000000000000" pitchFamily="2" charset="0"/>
              </a:rPr>
              <a:t>Bài</a:t>
            </a:r>
            <a:r>
              <a:rPr lang="en-US" sz="3600" u="sng" dirty="0" smtClean="0">
                <a:solidFill>
                  <a:srgbClr val="C00000"/>
                </a:solidFill>
                <a:latin typeface="#9Slide05 Fourth" panose="00000500000000000000" pitchFamily="2" charset="0"/>
              </a:rPr>
              <a:t> </a:t>
            </a:r>
            <a:r>
              <a:rPr lang="en-US" sz="3600" u="sng" dirty="0">
                <a:solidFill>
                  <a:srgbClr val="C00000"/>
                </a:solidFill>
                <a:latin typeface="#9Slide05 Fourth" panose="00000500000000000000" pitchFamily="2" charset="0"/>
              </a:rPr>
              <a:t>2</a:t>
            </a:r>
            <a:r>
              <a:rPr lang="en-US" sz="3600" u="sng" dirty="0" smtClean="0">
                <a:solidFill>
                  <a:srgbClr val="C00000"/>
                </a:solidFill>
                <a:latin typeface="#9Slide05 Fourth" panose="00000500000000000000" pitchFamily="2" charset="0"/>
              </a:rPr>
              <a:t>:</a:t>
            </a:r>
            <a:r>
              <a:rPr lang="en-US" sz="3600" dirty="0" smtClean="0">
                <a:latin typeface="#9Slide05 Fourth" panose="000005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Tính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: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25432" y="953780"/>
            <a:ext cx="821809" cy="1302248"/>
            <a:chOff x="2814365" y="698643"/>
            <a:chExt cx="821809" cy="1302248"/>
          </a:xfrm>
        </p:grpSpPr>
        <p:sp>
          <p:nvSpPr>
            <p:cNvPr id="9" name="Rectangle 8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2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5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192598" y="1143505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200" b="1" dirty="0" smtClean="0">
                <a:solidFill>
                  <a:srgbClr val="C00000"/>
                </a:solidFill>
                <a:latin typeface="#9Slide03 Kaleko 105 Round" pitchFamily="2" charset="0"/>
              </a:rPr>
              <a:t>a.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53976" y="1259039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039" y="1218834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3353" y="1235676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rPr>
              <a:t>3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94644" y="953780"/>
            <a:ext cx="673080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852904" y="1585640"/>
            <a:ext cx="61482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739135" y="1624168"/>
            <a:ext cx="82180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solidFill>
                <a:srgbClr val="C00000"/>
              </a:solidFill>
              <a:latin typeface="#9Slide03 Kaleko 105 Round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43549" y="953780"/>
            <a:ext cx="673080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001809" y="1585640"/>
            <a:ext cx="61482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888040" y="1624168"/>
            <a:ext cx="82180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19707" y="1231440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53129" y="1220769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188250" y="1574969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303176" y="1574969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643907" y="1179803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34685" y="1220769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7535603" y="1564604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1712205" y="2882479"/>
            <a:ext cx="821809" cy="1302248"/>
            <a:chOff x="2814365" y="698643"/>
            <a:chExt cx="821809" cy="1302248"/>
          </a:xfrm>
        </p:grpSpPr>
        <p:sp>
          <p:nvSpPr>
            <p:cNvPr id="62" name="Rectangle 61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5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7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65" name="Title 1"/>
          <p:cNvSpPr txBox="1">
            <a:spLocks/>
          </p:cNvSpPr>
          <p:nvPr/>
        </p:nvSpPr>
        <p:spPr>
          <a:xfrm>
            <a:off x="279371" y="3072204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200" b="1" dirty="0">
                <a:solidFill>
                  <a:srgbClr val="C00000"/>
                </a:solidFill>
                <a:latin typeface="#9Slide03 Kaleko 105 Round" pitchFamily="2" charset="0"/>
              </a:rPr>
              <a:t>b</a:t>
            </a:r>
            <a:r>
              <a:rPr lang="en-US" sz="3200" b="1" dirty="0" smtClean="0">
                <a:solidFill>
                  <a:srgbClr val="C00000"/>
                </a:solidFill>
                <a:latin typeface="#9Slide03 Kaleko 105 Round" pitchFamily="2" charset="0"/>
              </a:rPr>
              <a:t>.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140985" y="3158225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295812" y="3147533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0126" y="3128157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rPr>
              <a:t>4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939677" y="3514339"/>
            <a:ext cx="61482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3974813" y="3514339"/>
            <a:ext cx="821809" cy="670388"/>
            <a:chOff x="2814365" y="1330503"/>
            <a:chExt cx="821809" cy="670388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77" name="Rectangle 76"/>
          <p:cNvSpPr/>
          <p:nvPr/>
        </p:nvSpPr>
        <p:spPr>
          <a:xfrm>
            <a:off x="3406480" y="3160139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539902" y="3149468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5275023" y="3503668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389949" y="3503668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730680" y="3108502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921458" y="3149468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7622376" y="3493303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ontrols>
      <mc:AlternateContent xmlns:mc="http://schemas.openxmlformats.org/markup-compatibility/2006">
        <mc:Choice xmlns:v="urn:schemas-microsoft-com:vml" Requires="v">
          <p:control spid="3646" name="TextBox1" r:id="rId2" imgW="561960" imgH="523800"/>
        </mc:Choice>
        <mc:Fallback>
          <p:control name="TextBox1" r:id="rId2" imgW="561960" imgH="523800">
            <p:pic>
              <p:nvPicPr>
                <p:cNvPr id="39" name="TextBox1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199871" y="981055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47" name="TextBox2" r:id="rId3" imgW="561960" imgH="523800"/>
        </mc:Choice>
        <mc:Fallback>
          <p:control name="TextBox2" r:id="rId3" imgW="561960" imgH="523800">
            <p:pic>
              <p:nvPicPr>
                <p:cNvPr id="40" name="TextBox2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199871" y="1684268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48" name="TextBox3" r:id="rId4" imgW="561960" imgH="523800"/>
        </mc:Choice>
        <mc:Fallback>
          <p:control name="TextBox3" r:id="rId4" imgW="561960" imgH="523800">
            <p:pic>
              <p:nvPicPr>
                <p:cNvPr id="41" name="TextBox3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371503" y="981055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49" name="TextBox4" r:id="rId5" imgW="561960" imgH="523800"/>
        </mc:Choice>
        <mc:Fallback>
          <p:control name="TextBox4" r:id="rId5" imgW="561960" imgH="523800">
            <p:pic>
              <p:nvPicPr>
                <p:cNvPr id="42" name="TextBox4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371503" y="1684268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0" name="TextBox5" r:id="rId6" imgW="561960" imgH="523800"/>
        </mc:Choice>
        <mc:Fallback>
          <p:control name="TextBox5" r:id="rId6" imgW="561960" imgH="523800">
            <p:pic>
              <p:nvPicPr>
                <p:cNvPr id="43" name="TextBox5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543135" y="965207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1" name="TextBox6" r:id="rId7" imgW="561960" imgH="523800"/>
        </mc:Choice>
        <mc:Fallback>
          <p:control name="TextBox6" r:id="rId7" imgW="561960" imgH="523800">
            <p:pic>
              <p:nvPicPr>
                <p:cNvPr id="44" name="TextBox6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543135" y="1668420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2" name="TextBox7" r:id="rId8" imgW="561960" imgH="523800"/>
        </mc:Choice>
        <mc:Fallback>
          <p:control name="TextBox7" r:id="rId8" imgW="561960" imgH="523800">
            <p:pic>
              <p:nvPicPr>
                <p:cNvPr id="84" name="TextBox7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286644" y="2909754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3" name="TextBox8" r:id="rId9" imgW="561960" imgH="523800"/>
        </mc:Choice>
        <mc:Fallback>
          <p:control name="TextBox8" r:id="rId9" imgW="561960" imgH="523800">
            <p:pic>
              <p:nvPicPr>
                <p:cNvPr id="85" name="TextBox8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286644" y="3612967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4" name="TextBox9" r:id="rId10" imgW="561960" imgH="523800"/>
        </mc:Choice>
        <mc:Fallback>
          <p:control name="TextBox9" r:id="rId10" imgW="561960" imgH="523800">
            <p:pic>
              <p:nvPicPr>
                <p:cNvPr id="86" name="TextBox9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458276" y="2909754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5" name="TextBox10" r:id="rId11" imgW="561960" imgH="523800"/>
        </mc:Choice>
        <mc:Fallback>
          <p:control name="TextBox10" r:id="rId11" imgW="561960" imgH="523800">
            <p:pic>
              <p:nvPicPr>
                <p:cNvPr id="87" name="TextBox10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458276" y="3612967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6" name="TextBox11" r:id="rId12" imgW="561960" imgH="523800"/>
        </mc:Choice>
        <mc:Fallback>
          <p:control name="TextBox11" r:id="rId12" imgW="561960" imgH="523800">
            <p:pic>
              <p:nvPicPr>
                <p:cNvPr id="88" name="TextBox11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629908" y="2893906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7" name="TextBox12" r:id="rId13" imgW="561960" imgH="523800"/>
        </mc:Choice>
        <mc:Fallback>
          <p:control name="TextBox12" r:id="rId13" imgW="561960" imgH="523800">
            <p:pic>
              <p:nvPicPr>
                <p:cNvPr id="89" name="TextBox12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629908" y="3597119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8" name="TextBox13" r:id="rId14" imgW="561960" imgH="523800"/>
        </mc:Choice>
        <mc:Fallback>
          <p:control name="TextBox13" r:id="rId14" imgW="561960" imgH="523800">
            <p:pic>
              <p:nvPicPr>
                <p:cNvPr id="92" name="TextBox13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42879" y="2909754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59" name="TextBox14" r:id="rId15" imgW="561960" imgH="523800"/>
        </mc:Choice>
        <mc:Fallback>
          <p:control name="TextBox14" r:id="rId15" imgW="561960" imgH="523800">
            <p:pic>
              <p:nvPicPr>
                <p:cNvPr id="93" name="TextBox14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42879" y="3612967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60" name="TextBox15" r:id="rId16" imgW="561960" imgH="523800"/>
        </mc:Choice>
        <mc:Fallback>
          <p:control name="TextBox15" r:id="rId16" imgW="561960" imgH="523800">
            <p:pic>
              <p:nvPicPr>
                <p:cNvPr id="60" name="TextBox15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67992" y="978078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61" name="TextBox16" r:id="rId17" imgW="561960" imgH="523800"/>
        </mc:Choice>
        <mc:Fallback>
          <p:control name="TextBox16" r:id="rId17" imgW="561960" imgH="523800">
            <p:pic>
              <p:nvPicPr>
                <p:cNvPr id="69" name="TextBox16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888671" y="1695789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62" name="TextBox17" r:id="rId18" imgW="561960" imgH="523800"/>
        </mc:Choice>
        <mc:Fallback>
          <p:control name="TextBox17" r:id="rId18" imgW="561960" imgH="523800">
            <p:pic>
              <p:nvPicPr>
                <p:cNvPr id="70" name="TextBox17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031103" y="987805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63" name="TextBox18" r:id="rId19" imgW="561960" imgH="523800"/>
        </mc:Choice>
        <mc:Fallback>
          <p:control name="TextBox18" r:id="rId19" imgW="561960" imgH="523800">
            <p:pic>
              <p:nvPicPr>
                <p:cNvPr id="72" name="TextBox18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031103" y="1707071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64" name="TextBox19" r:id="rId20" imgW="561960" imgH="523800"/>
        </mc:Choice>
        <mc:Fallback>
          <p:control name="TextBox19" r:id="rId20" imgW="561960" imgH="523800">
            <p:pic>
              <p:nvPicPr>
                <p:cNvPr id="94" name="TextBox19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114511" y="2899037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665" name="TextBox20" r:id="rId21" imgW="561960" imgH="523800"/>
        </mc:Choice>
        <mc:Fallback>
          <p:control name="TextBox20" r:id="rId21" imgW="561960" imgH="523800">
            <p:pic>
              <p:nvPicPr>
                <p:cNvPr id="95" name="TextBox20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122984" y="3606890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170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0" grpId="0" animBg="1"/>
      <p:bldP spid="3" grpId="0"/>
      <p:bldP spid="12" grpId="0"/>
      <p:bldP spid="13" grpId="0"/>
      <p:bldP spid="14" grpId="0"/>
      <p:bldP spid="23" grpId="0"/>
      <p:bldP spid="25" grpId="0"/>
      <p:bldP spid="27" grpId="0"/>
      <p:bldP spid="29" grpId="0"/>
      <p:bldP spid="31" grpId="0"/>
      <p:bldP spid="32" grpId="0"/>
      <p:bldP spid="33" grpId="0"/>
      <p:bldP spid="36" grpId="0"/>
      <p:bldP spid="37" grpId="0"/>
      <p:bldP spid="65" grpId="0"/>
      <p:bldP spid="66" grpId="0"/>
      <p:bldP spid="67" grpId="0"/>
      <p:bldP spid="68" grpId="0"/>
      <p:bldP spid="77" grpId="0"/>
      <p:bldP spid="78" grpId="0"/>
      <p:bldP spid="81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3965" y="2065066"/>
            <a:ext cx="830458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  </a:t>
            </a:r>
            <a:r>
              <a:rPr lang="en-US" sz="3200" b="1" dirty="0" err="1" smtClean="0">
                <a:solidFill>
                  <a:srgbClr val="FFC000"/>
                </a:solidFill>
                <a:latin typeface="#9Slide05 Fourth" panose="00000500000000000000" pitchFamily="2" charset="0"/>
              </a:rPr>
              <a:t>Một</a:t>
            </a:r>
            <a:r>
              <a:rPr lang="en-US" sz="3200" b="1" dirty="0" smtClean="0">
                <a:solidFill>
                  <a:srgbClr val="FFC000"/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#9Slide05 Fourth" panose="00000500000000000000" pitchFamily="2" charset="0"/>
              </a:rPr>
              <a:t>hộp</a:t>
            </a:r>
            <a:r>
              <a:rPr lang="en-US" sz="3200" b="1" dirty="0" smtClean="0">
                <a:solidFill>
                  <a:srgbClr val="FFC000"/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#9Slide05 Fourth" panose="00000500000000000000" pitchFamily="2" charset="0"/>
              </a:rPr>
              <a:t>bóng</a:t>
            </a:r>
            <a:r>
              <a:rPr lang="en-US" sz="3200" b="1" dirty="0" smtClean="0">
                <a:solidFill>
                  <a:srgbClr val="FFC000"/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có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    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chỉ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màu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đỏ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,     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chỉ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màu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#9Slide05 Fourth" panose="00000500000000000000" pitchFamily="2" charset="0"/>
              </a:rPr>
              <a:t>xanh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còn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lại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là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chỉ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màu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#9Slide05 Fourth" panose="00000500000000000000" pitchFamily="2" charset="0"/>
              </a:rPr>
              <a:t>vàng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.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Tìm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#9Slide05 Fourth" panose="00000500000000000000" pitchFamily="2" charset="0"/>
              </a:rPr>
              <a:t>phân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chỉ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màu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#9Slide05 Fourth" panose="00000500000000000000" pitchFamily="2" charset="0"/>
              </a:rPr>
              <a:t>vàng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267074" y="1054245"/>
            <a:ext cx="526892" cy="9703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3508846" y="1013750"/>
            <a:ext cx="613259" cy="10513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3965" y="247997"/>
            <a:ext cx="2267311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600" u="sng" dirty="0" err="1" smtClean="0">
                <a:solidFill>
                  <a:srgbClr val="C00000"/>
                </a:solidFill>
                <a:latin typeface="#9Slide05 Fourth" panose="00000500000000000000" pitchFamily="2" charset="0"/>
              </a:rPr>
              <a:t>Bài</a:t>
            </a:r>
            <a:r>
              <a:rPr lang="en-US" sz="3600" u="sng" dirty="0" smtClean="0">
                <a:solidFill>
                  <a:srgbClr val="C00000"/>
                </a:solidFill>
                <a:latin typeface="#9Slide05 Fourth" panose="00000500000000000000" pitchFamily="2" charset="0"/>
              </a:rPr>
              <a:t> 3:</a:t>
            </a:r>
            <a:r>
              <a:rPr lang="en-US" sz="3600" dirty="0" smtClean="0">
                <a:latin typeface="#9Slide05 Fourth" panose="00000500000000000000" pitchFamily="2" charset="0"/>
              </a:rPr>
              <a:t>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76829" y="1005024"/>
            <a:ext cx="821809" cy="1132985"/>
            <a:chOff x="2797155" y="755284"/>
            <a:chExt cx="821809" cy="1132985"/>
          </a:xfrm>
        </p:grpSpPr>
        <p:sp>
          <p:nvSpPr>
            <p:cNvPr id="6" name="Rectangle 5"/>
            <p:cNvSpPr/>
            <p:nvPr/>
          </p:nvSpPr>
          <p:spPr>
            <a:xfrm>
              <a:off x="2869352" y="755284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rgbClr val="FF0000"/>
                  </a:solidFill>
                  <a:latin typeface="#9Slide03 Kaleko 105 Round" pitchFamily="2" charset="0"/>
                </a:rPr>
                <a:t>1</a:t>
              </a:r>
              <a:endParaRPr lang="en-GB" sz="3200" dirty="0">
                <a:solidFill>
                  <a:srgbClr val="FF0000"/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972490" y="1330503"/>
              <a:ext cx="466803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797155" y="1256409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rgbClr val="FF0000"/>
                  </a:solidFill>
                  <a:latin typeface="#9Slide03 Kaleko 105 Round" pitchFamily="2" charset="0"/>
                </a:rPr>
                <a:t>2</a:t>
              </a:r>
              <a:endParaRPr lang="en-GB" sz="3200" dirty="0">
                <a:solidFill>
                  <a:srgbClr val="FF0000"/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51828" y="1013750"/>
            <a:ext cx="821809" cy="1132985"/>
            <a:chOff x="2797155" y="755284"/>
            <a:chExt cx="821809" cy="1132985"/>
          </a:xfrm>
        </p:grpSpPr>
        <p:sp>
          <p:nvSpPr>
            <p:cNvPr id="10" name="Rectangle 9"/>
            <p:cNvSpPr/>
            <p:nvPr/>
          </p:nvSpPr>
          <p:spPr>
            <a:xfrm>
              <a:off x="2869352" y="755284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rgbClr val="00B050"/>
                  </a:solidFill>
                  <a:latin typeface="#9Slide03 Kaleko 105 Round" pitchFamily="2" charset="0"/>
                </a:rPr>
                <a:t>1</a:t>
              </a:r>
              <a:endParaRPr lang="en-GB" sz="3200" dirty="0">
                <a:solidFill>
                  <a:srgbClr val="00B050"/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972490" y="1330503"/>
              <a:ext cx="466803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797155" y="1256409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rgbClr val="00B050"/>
                  </a:solidFill>
                  <a:latin typeface="#9Slide03 Kaleko 105 Round" pitchFamily="2" charset="0"/>
                </a:rPr>
                <a:t>3</a:t>
              </a:r>
              <a:endParaRPr lang="en-GB" sz="3200" dirty="0">
                <a:solidFill>
                  <a:srgbClr val="00B050"/>
                </a:solidFill>
                <a:latin typeface="#9Slide03 Kaleko 105 Round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860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3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262638" y="645199"/>
            <a:ext cx="4341814" cy="245006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9594" y="139554"/>
            <a:ext cx="163609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u="sng" dirty="0" err="1" smtClean="0">
                <a:solidFill>
                  <a:srgbClr val="C00000"/>
                </a:solidFill>
                <a:latin typeface="#9Slide05 Fourth" panose="00000500000000000000" pitchFamily="2" charset="0"/>
              </a:rPr>
              <a:t>Tóm</a:t>
            </a:r>
            <a:r>
              <a:rPr lang="en-US" b="1" u="sng" dirty="0" smtClean="0">
                <a:solidFill>
                  <a:srgbClr val="C00000"/>
                </a:solidFill>
                <a:latin typeface="#9Slide05 Fourth" panose="00000500000000000000" pitchFamily="2" charset="0"/>
              </a:rPr>
              <a:t> </a:t>
            </a:r>
            <a:r>
              <a:rPr lang="en-US" b="1" u="sng" dirty="0" err="1" smtClean="0">
                <a:solidFill>
                  <a:srgbClr val="C00000"/>
                </a:solidFill>
                <a:latin typeface="#9Slide05 Fourth" panose="00000500000000000000" pitchFamily="2" charset="0"/>
              </a:rPr>
              <a:t>tắt</a:t>
            </a:r>
            <a:r>
              <a:rPr lang="en-US" b="1" u="sng" dirty="0" smtClean="0">
                <a:solidFill>
                  <a:srgbClr val="C00000"/>
                </a:solidFill>
                <a:latin typeface="#9Slide05 Fourth" panose="00000500000000000000" pitchFamily="2" charset="0"/>
              </a:rPr>
              <a:t>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5211" y="669404"/>
            <a:ext cx="2204858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màu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#9Slide05 Fourth" panose="00000500000000000000" pitchFamily="2" charset="0"/>
              </a:rPr>
              <a:t>đỏ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6342" y="1463520"/>
            <a:ext cx="257755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màu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#9Slide05 Fourth" panose="00000500000000000000" pitchFamily="2" charset="0"/>
              </a:rPr>
              <a:t>xanh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5211" y="2263355"/>
            <a:ext cx="257755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màu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#9Slide05 Fourth" panose="00000500000000000000" pitchFamily="2" charset="0"/>
              </a:rPr>
              <a:t>vàng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81856" y="488711"/>
            <a:ext cx="821809" cy="1115533"/>
            <a:chOff x="2792109" y="770290"/>
            <a:chExt cx="821809" cy="1115533"/>
          </a:xfrm>
        </p:grpSpPr>
        <p:sp>
          <p:nvSpPr>
            <p:cNvPr id="8" name="Rectangle 7"/>
            <p:cNvSpPr/>
            <p:nvPr/>
          </p:nvSpPr>
          <p:spPr>
            <a:xfrm>
              <a:off x="2847134" y="770290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accent2">
                      <a:lumMod val="50000"/>
                    </a:schemeClr>
                  </a:solidFill>
                  <a:latin typeface="#9Slide03 Kaleko 105 Round" pitchFamily="2" charset="0"/>
                </a:rPr>
                <a:t>1</a:t>
              </a:r>
              <a:endParaRPr lang="en-GB" sz="2800" dirty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980634" y="1330503"/>
              <a:ext cx="470234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2792109" y="1253963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accent2">
                      <a:lumMod val="50000"/>
                    </a:schemeClr>
                  </a:solidFill>
                  <a:latin typeface="#9Slide03 Kaleko 105 Round" pitchFamily="2" charset="0"/>
                </a:rPr>
                <a:t>2</a:t>
              </a:r>
              <a:endParaRPr lang="en-GB" sz="2800" dirty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3209961" y="669404"/>
            <a:ext cx="1300787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ố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56755" y="1238373"/>
            <a:ext cx="821809" cy="1115533"/>
            <a:chOff x="2792109" y="770290"/>
            <a:chExt cx="821809" cy="1115533"/>
          </a:xfrm>
        </p:grpSpPr>
        <p:sp>
          <p:nvSpPr>
            <p:cNvPr id="13" name="Rectangle 12"/>
            <p:cNvSpPr/>
            <p:nvPr/>
          </p:nvSpPr>
          <p:spPr>
            <a:xfrm>
              <a:off x="2847134" y="770290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accent2">
                      <a:lumMod val="50000"/>
                    </a:schemeClr>
                  </a:solidFill>
                  <a:latin typeface="#9Slide03 Kaleko 105 Round" pitchFamily="2" charset="0"/>
                </a:rPr>
                <a:t>1</a:t>
              </a:r>
              <a:endParaRPr lang="en-GB" sz="2800" dirty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976259" y="1330503"/>
              <a:ext cx="470234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792109" y="1253963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accent2">
                      <a:lumMod val="50000"/>
                    </a:schemeClr>
                  </a:solidFill>
                  <a:latin typeface="#9Slide03 Kaleko 105 Round" pitchFamily="2" charset="0"/>
                </a:rPr>
                <a:t>3</a:t>
              </a:r>
              <a:endParaRPr lang="en-GB" sz="2800" dirty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3399822" y="1428220"/>
            <a:ext cx="1300787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ố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31974" y="2082232"/>
            <a:ext cx="821809" cy="1115533"/>
            <a:chOff x="2792109" y="770290"/>
            <a:chExt cx="821809" cy="1115533"/>
          </a:xfrm>
        </p:grpSpPr>
        <p:sp>
          <p:nvSpPr>
            <p:cNvPr id="19" name="Rectangle 18"/>
            <p:cNvSpPr/>
            <p:nvPr/>
          </p:nvSpPr>
          <p:spPr>
            <a:xfrm>
              <a:off x="2847134" y="770290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accent2">
                      <a:lumMod val="50000"/>
                    </a:schemeClr>
                  </a:solidFill>
                  <a:latin typeface="#9Slide03 Kaleko 105 Round" pitchFamily="2" charset="0"/>
                </a:rPr>
                <a:t>?</a:t>
              </a:r>
              <a:endParaRPr lang="en-GB" sz="2800" dirty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928134" y="1330503"/>
              <a:ext cx="470234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792109" y="1253963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accent2">
                      <a:lumMod val="50000"/>
                    </a:schemeClr>
                  </a:solidFill>
                  <a:latin typeface="#9Slide03 Kaleko 105 Round" pitchFamily="2" charset="0"/>
                </a:rPr>
                <a:t>?</a:t>
              </a:r>
              <a:endParaRPr lang="en-GB" sz="2800" dirty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22" name="Title 1"/>
          <p:cNvSpPr txBox="1">
            <a:spLocks/>
          </p:cNvSpPr>
          <p:nvPr/>
        </p:nvSpPr>
        <p:spPr>
          <a:xfrm>
            <a:off x="3303665" y="2273279"/>
            <a:ext cx="1300787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ố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18374" y="3216162"/>
            <a:ext cx="2645034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màu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#9Slide05 Fourth" panose="00000500000000000000" pitchFamily="2" charset="0"/>
              </a:rPr>
              <a:t>vàng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: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041943" y="3216162"/>
            <a:ext cx="1219423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Cả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hộp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136960" y="3314993"/>
            <a:ext cx="316912" cy="36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506" y="3216161"/>
            <a:ext cx="1513285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đỏ</a:t>
            </a:r>
            <a:endParaRPr lang="en-US" sz="3000" b="1" dirty="0" smtClean="0">
              <a:solidFill>
                <a:schemeClr val="accent1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6505580" y="3216161"/>
            <a:ext cx="1833398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#9Slide05 Fourth" panose="00000500000000000000" pitchFamily="2" charset="0"/>
              </a:rPr>
              <a:t>xanh</a:t>
            </a:r>
            <a:endParaRPr lang="en-US" sz="3000" b="1" dirty="0" smtClean="0">
              <a:solidFill>
                <a:schemeClr val="accent3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045969" y="3314993"/>
            <a:ext cx="316912" cy="36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18374" y="4335463"/>
            <a:ext cx="2645034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màu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#9Slide05 Fourth" panose="00000500000000000000" pitchFamily="2" charset="0"/>
              </a:rPr>
              <a:t>vàng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: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3010588" y="4309338"/>
            <a:ext cx="1219423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Cả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hộp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105605" y="4408169"/>
            <a:ext cx="316912" cy="36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4497875" y="4335463"/>
            <a:ext cx="316912" cy="36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#9Slide03 Kaleko 105 Round" pitchFamily="2" charset="0"/>
              </a:rPr>
              <a:t>(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700609" y="4309338"/>
            <a:ext cx="1513285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đỏ</a:t>
            </a:r>
            <a:endParaRPr lang="en-US" sz="3000" b="1" dirty="0" smtClean="0">
              <a:solidFill>
                <a:schemeClr val="accent1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633683" y="4309338"/>
            <a:ext cx="1833398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0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Bóng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  <a:latin typeface="#9Slide05 Fourth" panose="00000500000000000000" pitchFamily="2" charset="0"/>
              </a:rPr>
              <a:t>xanh</a:t>
            </a:r>
            <a:endParaRPr lang="en-US" sz="3000" b="1" dirty="0" smtClean="0">
              <a:solidFill>
                <a:schemeClr val="accent3">
                  <a:lumMod val="50000"/>
                </a:schemeClr>
              </a:solidFill>
              <a:latin typeface="#9Slide05 Fourth" panose="00000500000000000000" pitchFamily="2" charset="0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6174072" y="4408170"/>
            <a:ext cx="316912" cy="36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8222955" y="4335463"/>
            <a:ext cx="316912" cy="366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#9Slide03 Kaleko 105 Round" pitchFamily="2" charset="0"/>
              </a:rPr>
              <a:t>)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399822" y="3780461"/>
            <a:ext cx="445813" cy="472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#9Slide03 Kaleko 105 Round" pitchFamily="2" charset="0"/>
              </a:rPr>
              <a:t>1</a:t>
            </a:r>
            <a:endParaRPr lang="en-GB" sz="2800" dirty="0">
              <a:solidFill>
                <a:schemeClr val="accent1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ounded Rectangle 46"/>
              <p:cNvSpPr/>
              <p:nvPr/>
            </p:nvSpPr>
            <p:spPr>
              <a:xfrm>
                <a:off x="5285385" y="3711858"/>
                <a:ext cx="377498" cy="66608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schemeClr val="accent1">
                      <a:lumMod val="50000"/>
                    </a:schemeClr>
                  </a:solidFill>
                  <a:latin typeface="#9Slide03 Kaleko 105 Round" pitchFamily="2" charset="0"/>
                </a:endParaRPr>
              </a:p>
            </p:txBody>
          </p:sp>
        </mc:Choice>
        <mc:Fallback xmlns="">
          <p:sp>
            <p:nvSpPr>
              <p:cNvPr id="47" name="Rounded 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385" y="3711858"/>
                <a:ext cx="377498" cy="666084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ounded Rectangle 47"/>
              <p:cNvSpPr/>
              <p:nvPr/>
            </p:nvSpPr>
            <p:spPr>
              <a:xfrm>
                <a:off x="7299003" y="3683496"/>
                <a:ext cx="377498" cy="666084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schemeClr val="accent1">
                      <a:lumMod val="50000"/>
                    </a:schemeClr>
                  </a:solidFill>
                  <a:latin typeface="#9Slide03 Kaleko 105 Round" pitchFamily="2" charset="0"/>
                </a:endParaRPr>
              </a:p>
            </p:txBody>
          </p:sp>
        </mc:Choice>
        <mc:Fallback xmlns="">
          <p:sp>
            <p:nvSpPr>
              <p:cNvPr id="48" name="Rounded 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9003" y="3683496"/>
                <a:ext cx="377498" cy="666084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768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" grpId="0"/>
      <p:bldP spid="4" grpId="0"/>
      <p:bldP spid="5" grpId="0"/>
      <p:bldP spid="6" grpId="0"/>
      <p:bldP spid="11" grpId="0"/>
      <p:bldP spid="16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1" grpId="0"/>
      <p:bldP spid="42" grpId="0" animBg="1"/>
      <p:bldP spid="47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459988" y="330955"/>
            <a:ext cx="817945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b="1" u="sng" dirty="0" err="1" smtClean="0">
                <a:solidFill>
                  <a:srgbClr val="C00000"/>
                </a:solidFill>
                <a:latin typeface="#9Slide05 Fourth" panose="00000500000000000000" pitchFamily="2" charset="0"/>
              </a:rPr>
              <a:t>Giải</a:t>
            </a:r>
            <a:endParaRPr lang="en-US" b="1" u="sng" dirty="0" smtClean="0">
              <a:solidFill>
                <a:srgbClr val="C00000"/>
              </a:solidFill>
              <a:latin typeface="#9Slide05 Fourth" panose="000005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85376" y="932688"/>
            <a:ext cx="715636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Phân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số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chỉ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số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bóng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màu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đỏ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và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số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bóng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màu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xanh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là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:</a:t>
            </a:r>
            <a:endParaRPr lang="en-US" sz="2200" b="1" dirty="0" smtClean="0">
              <a:solidFill>
                <a:schemeClr val="tx2">
                  <a:lumMod val="50000"/>
                </a:schemeClr>
              </a:solidFill>
              <a:latin typeface="HP001 4 hàng" panose="020B06030503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43091" y="914134"/>
            <a:ext cx="18118" cy="381746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250357" y="1302843"/>
            <a:ext cx="526201" cy="880937"/>
            <a:chOff x="2950975" y="833631"/>
            <a:chExt cx="526201" cy="880937"/>
          </a:xfrm>
        </p:grpSpPr>
        <p:sp>
          <p:nvSpPr>
            <p:cNvPr id="23" name="Rectangle 22"/>
            <p:cNvSpPr/>
            <p:nvPr/>
          </p:nvSpPr>
          <p:spPr>
            <a:xfrm>
              <a:off x="3015395" y="833631"/>
              <a:ext cx="325171" cy="54083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1</a:t>
              </a:r>
              <a:endParaRPr lang="en-GB" sz="24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V="1">
              <a:off x="3021371" y="1323866"/>
              <a:ext cx="407795" cy="6081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2950975" y="1441504"/>
              <a:ext cx="526201" cy="2730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2</a:t>
              </a:r>
              <a:endParaRPr lang="en-GB" sz="24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641448" y="3111062"/>
            <a:ext cx="409164" cy="356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16918" y="3117273"/>
            <a:ext cx="323030" cy="313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rPr>
              <a:t>1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61074" y="1427559"/>
            <a:ext cx="336709" cy="5469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297513" y="1366471"/>
            <a:ext cx="490802" cy="834489"/>
            <a:chOff x="2835820" y="895357"/>
            <a:chExt cx="490802" cy="834489"/>
          </a:xfrm>
        </p:grpSpPr>
        <p:sp>
          <p:nvSpPr>
            <p:cNvPr id="38" name="Rectangle 37"/>
            <p:cNvSpPr/>
            <p:nvPr/>
          </p:nvSpPr>
          <p:spPr>
            <a:xfrm>
              <a:off x="2869745" y="895357"/>
              <a:ext cx="272254" cy="3913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1</a:t>
              </a:r>
              <a:endParaRPr lang="en-GB" sz="24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2918827" y="1323687"/>
              <a:ext cx="407795" cy="6081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2835820" y="1410501"/>
              <a:ext cx="374618" cy="3193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3</a:t>
              </a:r>
              <a:endParaRPr lang="en-GB" sz="24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3911519" y="1465813"/>
            <a:ext cx="407498" cy="466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386641" y="4189692"/>
            <a:ext cx="1403660" cy="54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Đáp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số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: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996575" y="2813584"/>
            <a:ext cx="821809" cy="1232104"/>
            <a:chOff x="2814365" y="768787"/>
            <a:chExt cx="821809" cy="1232104"/>
          </a:xfrm>
        </p:grpSpPr>
        <p:sp>
          <p:nvSpPr>
            <p:cNvPr id="44" name="Rectangle 43"/>
            <p:cNvSpPr/>
            <p:nvPr/>
          </p:nvSpPr>
          <p:spPr>
            <a:xfrm>
              <a:off x="2869745" y="768787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3021371" y="1323866"/>
              <a:ext cx="407795" cy="6081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535096" y="3914954"/>
            <a:ext cx="821809" cy="1232104"/>
            <a:chOff x="2814365" y="768787"/>
            <a:chExt cx="821809" cy="1232104"/>
          </a:xfrm>
        </p:grpSpPr>
        <p:sp>
          <p:nvSpPr>
            <p:cNvPr id="50" name="Rectangle 49"/>
            <p:cNvSpPr/>
            <p:nvPr/>
          </p:nvSpPr>
          <p:spPr>
            <a:xfrm>
              <a:off x="2869745" y="768787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3021371" y="1323866"/>
              <a:ext cx="407795" cy="6081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cxnSp>
        <p:nvCxnSpPr>
          <p:cNvPr id="56" name="Straight Connector 55"/>
          <p:cNvCxnSpPr/>
          <p:nvPr/>
        </p:nvCxnSpPr>
        <p:spPr>
          <a:xfrm>
            <a:off x="403058" y="887602"/>
            <a:ext cx="958151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itle 1"/>
          <p:cNvSpPr txBox="1">
            <a:spLocks/>
          </p:cNvSpPr>
          <p:nvPr/>
        </p:nvSpPr>
        <p:spPr>
          <a:xfrm>
            <a:off x="1685376" y="2308796"/>
            <a:ext cx="4684251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Phân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số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chỉ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số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bóng</a:t>
            </a:r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màu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vàng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 </a:t>
            </a:r>
            <a:r>
              <a:rPr lang="en-US" sz="2200" b="1" dirty="0" err="1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là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:</a:t>
            </a:r>
            <a:endParaRPr lang="en-US" sz="2200" b="1" dirty="0" smtClean="0">
              <a:solidFill>
                <a:schemeClr val="tx2">
                  <a:lumMod val="50000"/>
                </a:schemeClr>
              </a:solidFill>
              <a:latin typeface="HP001 4 hàng" panose="020B0603050302020204" pitchFamily="34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4370228" y="1776048"/>
            <a:ext cx="407795" cy="6081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115268" y="3362582"/>
            <a:ext cx="407795" cy="6081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679324" y="3043026"/>
            <a:ext cx="407498" cy="466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4852967" y="1630036"/>
            <a:ext cx="3636406" cy="427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(</a:t>
            </a:r>
            <a:endParaRPr lang="en-US" sz="2200" b="1" dirty="0" smtClean="0">
              <a:solidFill>
                <a:schemeClr val="tx2">
                  <a:lumMod val="50000"/>
                </a:schemeClr>
              </a:solidFill>
              <a:latin typeface="HP001 4 hàng" panose="020B0603050302020204" pitchFamily="34" charset="0"/>
            </a:endParaRPr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4737869" y="3216121"/>
            <a:ext cx="3751504" cy="427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2200" b="1" dirty="0">
                <a:solidFill>
                  <a:schemeClr val="tx2">
                    <a:lumMod val="50000"/>
                  </a:schemeClr>
                </a:solidFill>
                <a:latin typeface="HP001 4 hàng" panose="020B0603050302020204" pitchFamily="34" charset="0"/>
              </a:rPr>
              <a:t>(</a:t>
            </a:r>
            <a:endParaRPr lang="en-US" sz="2200" b="1" dirty="0" smtClean="0">
              <a:solidFill>
                <a:schemeClr val="tx2">
                  <a:lumMod val="50000"/>
                </a:schemeClr>
              </a:solidFill>
              <a:latin typeface="HP001 4 hàng" panose="020B0603050302020204" pitchFamily="34" charset="0"/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5237492" y="4316317"/>
            <a:ext cx="3348680" cy="427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endParaRPr lang="en-US" sz="2200" b="1" dirty="0" smtClean="0">
              <a:solidFill>
                <a:schemeClr val="tx2">
                  <a:lumMod val="50000"/>
                </a:schemeClr>
              </a:solidFill>
              <a:latin typeface="HP001 4 hàng" panose="020B06030503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98" name="TextBox1" r:id="rId2" imgW="371520" imgH="343080"/>
        </mc:Choice>
        <mc:Fallback>
          <p:control name="TextBox1" r:id="rId2" imgW="371520" imgH="343080">
            <p:pic>
              <p:nvPicPr>
                <p:cNvPr id="47" name="TextBox1"/>
                <p:cNvPicPr>
                  <a:picLocks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219303" y="2977452"/>
                  <a:ext cx="376354" cy="34010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199" name="TextBox2" r:id="rId3" imgW="399960" imgH="380880"/>
        </mc:Choice>
        <mc:Fallback>
          <p:control name="TextBox2" r:id="rId3" imgW="399960" imgH="380880">
            <p:pic>
              <p:nvPicPr>
                <p:cNvPr id="48" name="TextBox2"/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236533" y="3445444"/>
                  <a:ext cx="400250" cy="378361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0" name="TextBox3" r:id="rId4" imgW="371520" imgH="343080"/>
        </mc:Choice>
        <mc:Fallback>
          <p:control name="TextBox3" r:id="rId4" imgW="371520" imgH="343080">
            <p:pic>
              <p:nvPicPr>
                <p:cNvPr id="53" name="TextBox3"/>
                <p:cNvPicPr>
                  <a:picLocks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761765" y="4030445"/>
                  <a:ext cx="376354" cy="34010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1" name="TextBox4" r:id="rId5" imgW="399960" imgH="380880"/>
        </mc:Choice>
        <mc:Fallback>
          <p:control name="TextBox4" r:id="rId5" imgW="399960" imgH="380880">
            <p:pic>
              <p:nvPicPr>
                <p:cNvPr id="54" name="TextBox4"/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737869" y="4564892"/>
                  <a:ext cx="400250" cy="378361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2" name="TextBox5" r:id="rId6" imgW="371520" imgH="343080"/>
        </mc:Choice>
        <mc:Fallback>
          <p:control name="TextBox5" r:id="rId6" imgW="371520" imgH="343080">
            <p:pic>
              <p:nvPicPr>
                <p:cNvPr id="57" name="TextBox5"/>
                <p:cNvPicPr>
                  <a:picLocks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70228" y="1403205"/>
                  <a:ext cx="376354" cy="34010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3" name="TextBox6" r:id="rId7" imgW="399960" imgH="380880"/>
        </mc:Choice>
        <mc:Fallback>
          <p:control name="TextBox6" r:id="rId7" imgW="399960" imgH="380880">
            <p:pic>
              <p:nvPicPr>
                <p:cNvPr id="60" name="TextBox6"/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385867" y="1853765"/>
                  <a:ext cx="400250" cy="378361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4" name="TextBox7" r:id="rId8" imgW="399960" imgH="380880"/>
        </mc:Choice>
        <mc:Fallback>
          <p:control name="TextBox7" r:id="rId8" imgW="399960" imgH="380880">
            <p:pic>
              <p:nvPicPr>
                <p:cNvPr id="62" name="TextBox7"/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135248" y="3454220"/>
                  <a:ext cx="400250" cy="378361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4205" name="TextBox8" r:id="rId9" imgW="399960" imgH="380880"/>
        </mc:Choice>
        <mc:Fallback>
          <p:control name="TextBox8" r:id="rId9" imgW="399960" imgH="380880">
            <p:pic>
              <p:nvPicPr>
                <p:cNvPr id="63" name="TextBox8"/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130569" y="2931699"/>
                  <a:ext cx="400250" cy="37836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0492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6" grpId="0"/>
      <p:bldP spid="28" grpId="0"/>
      <p:bldP spid="36" grpId="0"/>
      <p:bldP spid="41" grpId="0"/>
      <p:bldP spid="42" grpId="0"/>
      <p:bldP spid="55" grpId="0"/>
      <p:bldP spid="61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571056" y="3070308"/>
            <a:ext cx="7395785" cy="13125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5007" y="740979"/>
            <a:ext cx="8292662" cy="1529255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02328" y="351906"/>
            <a:ext cx="4987796" cy="69912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 Bold" pitchFamily="2" charset="0"/>
                <a:ea typeface="+mn-ea"/>
                <a:cs typeface="+mn-cs"/>
                <a:sym typeface="Arial"/>
              </a:rPr>
              <a:t>PHÂN SỐ THẬP PHÂN</a:t>
            </a:r>
            <a:endParaRPr kumimoji="0" lang="en-GB" sz="3400" b="1" i="0" u="none" strike="noStrike" kern="0" cap="none" spc="0" normalizeH="0" baseline="0" noProof="0" dirty="0">
              <a:ln>
                <a:noFill/>
              </a:ln>
              <a:solidFill>
                <a:srgbClr val="B64BA7">
                  <a:lumMod val="50000"/>
                </a:srgbClr>
              </a:solidFill>
              <a:effectLst/>
              <a:uLnTx/>
              <a:uFillTx/>
              <a:latin typeface="#9Slide03 Kaleko 105 Round Bold" pitchFamily="2" charset="0"/>
              <a:ea typeface="+mn-ea"/>
              <a:cs typeface="+mn-cs"/>
              <a:sym typeface="Arial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135" y="1380669"/>
            <a:ext cx="8119879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C6D"/>
              </a:buClr>
              <a:buSzPts val="2800"/>
              <a:buFont typeface="Love Ya Like A Sister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  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Phân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số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thập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phân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là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phân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số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có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mẫu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số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là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10, 100, 1000,…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1056" y="2396307"/>
            <a:ext cx="122632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C6D"/>
              </a:buClr>
              <a:buSzPts val="2800"/>
              <a:buFont typeface="Love Ya Like A Sister"/>
              <a:buNone/>
              <a:tabLst/>
              <a:defRPr/>
            </a:pPr>
            <a:r>
              <a:rPr kumimoji="0" lang="en-US" sz="36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Ví</a:t>
            </a:r>
            <a:r>
              <a:rPr kumimoji="0" lang="en-US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6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dụ</a:t>
            </a:r>
            <a:r>
              <a:rPr kumimoji="0" lang="en-US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: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1748" y="3730618"/>
            <a:ext cx="910569" cy="382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26920" y="3730618"/>
            <a:ext cx="910569" cy="382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9382" y="3730618"/>
            <a:ext cx="910569" cy="3825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55757" y="3730618"/>
            <a:ext cx="1134988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02132" y="3730618"/>
            <a:ext cx="1386034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ontrols>
      <mc:AlternateContent xmlns:mc="http://schemas.openxmlformats.org/markup-compatibility/2006">
        <mc:Choice xmlns:v="urn:schemas-microsoft-com:vml" Requires="v">
          <p:control spid="5182" name="TextBox4" r:id="rId2" imgW="771480" imgH="485640"/>
        </mc:Choice>
        <mc:Fallback>
          <p:control name="TextBox4" r:id="rId2" imgW="771480" imgH="485640">
            <p:pic>
              <p:nvPicPr>
                <p:cNvPr id="8" name="TextBox4"/>
                <p:cNvPicPr>
                  <a:picLocks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44458" y="3813850"/>
                  <a:ext cx="769032" cy="4850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3" name="TextBox3" r:id="rId3" imgW="771480" imgH="485640"/>
        </mc:Choice>
        <mc:Fallback>
          <p:control name="TextBox3" r:id="rId3" imgW="771480" imgH="485640">
            <p:pic>
              <p:nvPicPr>
                <p:cNvPr id="9" name="TextBox3"/>
                <p:cNvPicPr>
                  <a:picLocks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44458" y="3173785"/>
                  <a:ext cx="769032" cy="4850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4" name="TextBox1" r:id="rId4" imgW="771480" imgH="485640"/>
        </mc:Choice>
        <mc:Fallback>
          <p:control name="TextBox1" r:id="rId4" imgW="771480" imgH="485640">
            <p:pic>
              <p:nvPicPr>
                <p:cNvPr id="13" name="TextBox1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89630" y="3813850"/>
                  <a:ext cx="769032" cy="4850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5" name="TextBox2" r:id="rId5" imgW="771480" imgH="485640"/>
        </mc:Choice>
        <mc:Fallback>
          <p:control name="TextBox2" r:id="rId5" imgW="771480" imgH="485640">
            <p:pic>
              <p:nvPicPr>
                <p:cNvPr id="14" name="TextBox2"/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189630" y="3173785"/>
                  <a:ext cx="769032" cy="4850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6" name="TextBox5" r:id="rId6" imgW="1076400" imgH="485640"/>
        </mc:Choice>
        <mc:Fallback>
          <p:control name="TextBox5" r:id="rId6" imgW="1076400" imgH="485640">
            <p:pic>
              <p:nvPicPr>
                <p:cNvPr id="16" name="TextBox5"/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499915" y="3790602"/>
                  <a:ext cx="1076135" cy="4850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7" name="TextBox6" r:id="rId7" imgW="771480" imgH="485640"/>
        </mc:Choice>
        <mc:Fallback>
          <p:control name="TextBox6" r:id="rId7" imgW="771480" imgH="485640">
            <p:pic>
              <p:nvPicPr>
                <p:cNvPr id="17" name="TextBox6"/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572092" y="3173785"/>
                  <a:ext cx="769032" cy="4850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8" name="TextBox7" r:id="rId8" imgW="1000080" imgH="485640"/>
        </mc:Choice>
        <mc:Fallback>
          <p:control name="TextBox7" r:id="rId8" imgW="1000080" imgH="485640">
            <p:pic>
              <p:nvPicPr>
                <p:cNvPr id="19" name="TextBox7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018466" y="3813850"/>
                  <a:ext cx="1003961" cy="4850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89" name="TextBox8" r:id="rId9" imgW="771480" imgH="485640"/>
        </mc:Choice>
        <mc:Fallback>
          <p:control name="TextBox8" r:id="rId9" imgW="771480" imgH="485640">
            <p:pic>
              <p:nvPicPr>
                <p:cNvPr id="20" name="TextBox8"/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141362" y="3173785"/>
                  <a:ext cx="769032" cy="4850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0" name="TextBox9" r:id="rId10" imgW="1285920" imgH="485640"/>
        </mc:Choice>
        <mc:Fallback>
          <p:control name="TextBox9" r:id="rId10" imgW="1285920" imgH="485640">
            <p:pic>
              <p:nvPicPr>
                <p:cNvPr id="22" name="TextBox9"/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464842" y="3813850"/>
                  <a:ext cx="1281282" cy="48507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5191" name="TextBox10" r:id="rId11" imgW="771480" imgH="485640"/>
        </mc:Choice>
        <mc:Fallback>
          <p:control name="TextBox10" r:id="rId11" imgW="771480" imgH="485640">
            <p:pic>
              <p:nvPicPr>
                <p:cNvPr id="23" name="TextBox10"/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710633" y="3173785"/>
                  <a:ext cx="769032" cy="485077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2720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" grpId="0" animBg="1"/>
      <p:bldP spid="3" grpId="0" animBg="1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4893406" y="1052429"/>
            <a:ext cx="3888137" cy="1676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94979" y="1069000"/>
            <a:ext cx="3888137" cy="1676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375541" y="314600"/>
            <a:ext cx="807258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B4C6D"/>
              </a:buClr>
              <a:buSzPts val="2800"/>
              <a:buFont typeface="Love Ya Like A Sister"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1. </a:t>
            </a:r>
            <a:r>
              <a:rPr kumimoji="0" lang="en-US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Viết</a:t>
            </a: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phân</a:t>
            </a: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số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thành</a:t>
            </a: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phân</a:t>
            </a: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số</a:t>
            </a: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thập</a:t>
            </a: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 </a:t>
            </a:r>
            <a:r>
              <a:rPr kumimoji="0" lang="en-US" sz="3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phân</a:t>
            </a: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FF828A">
                    <a:lumMod val="50000"/>
                  </a:srgbClr>
                </a:solidFill>
                <a:effectLst/>
                <a:uLnTx/>
                <a:uFillTx/>
                <a:latin typeface="#9Slide05 Fourth" panose="00000500000000000000" pitchFamily="2" charset="0"/>
                <a:sym typeface="Love Ya Like A Sister"/>
              </a:rPr>
              <a:t>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0254" y="1302406"/>
            <a:ext cx="780082" cy="1302248"/>
            <a:chOff x="2755149" y="698643"/>
            <a:chExt cx="780082" cy="1302248"/>
          </a:xfrm>
        </p:grpSpPr>
        <p:sp>
          <p:nvSpPr>
            <p:cNvPr id="5" name="Rectangle 4"/>
            <p:cNvSpPr/>
            <p:nvPr/>
          </p:nvSpPr>
          <p:spPr>
            <a:xfrm>
              <a:off x="2869874" y="698643"/>
              <a:ext cx="534256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11</a:t>
              </a:r>
              <a:endPara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928134" y="1330503"/>
              <a:ext cx="477748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755149" y="1369031"/>
              <a:ext cx="780082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2</a:t>
              </a:r>
              <a:endPara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929235" y="1579808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463491" y="1931611"/>
            <a:ext cx="1482862" cy="265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31486" y="1576255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6235" y="1299751"/>
            <a:ext cx="786060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26003" y="1955843"/>
            <a:ext cx="736292" cy="730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4893405" y="1300850"/>
            <a:ext cx="695901" cy="1302248"/>
            <a:chOff x="2869873" y="698643"/>
            <a:chExt cx="695901" cy="1302248"/>
          </a:xfrm>
        </p:grpSpPr>
        <p:sp>
          <p:nvSpPr>
            <p:cNvPr id="40" name="Rectangle 39"/>
            <p:cNvSpPr/>
            <p:nvPr/>
          </p:nvSpPr>
          <p:spPr>
            <a:xfrm>
              <a:off x="2869873" y="698643"/>
              <a:ext cx="695901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15</a:t>
              </a:r>
              <a:endPara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2928134" y="1327848"/>
              <a:ext cx="490863" cy="2655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928133" y="1369031"/>
              <a:ext cx="607097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4</a:t>
              </a:r>
              <a:endPara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5427662" y="1578252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961918" y="1930055"/>
            <a:ext cx="1482862" cy="265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429913" y="1574699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869256" y="1148850"/>
            <a:ext cx="786060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919024" y="1944565"/>
            <a:ext cx="736292" cy="730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2427890" y="3028160"/>
            <a:ext cx="4645572" cy="1676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354317" y="3276581"/>
            <a:ext cx="1028804" cy="1302248"/>
            <a:chOff x="2506427" y="698643"/>
            <a:chExt cx="1028804" cy="1302248"/>
          </a:xfrm>
        </p:grpSpPr>
        <p:sp>
          <p:nvSpPr>
            <p:cNvPr id="57" name="Rectangle 56"/>
            <p:cNvSpPr/>
            <p:nvPr/>
          </p:nvSpPr>
          <p:spPr>
            <a:xfrm>
              <a:off x="2690358" y="698643"/>
              <a:ext cx="713772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2</a:t>
              </a:r>
              <a:endPara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690358" y="1327848"/>
              <a:ext cx="715524" cy="2655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2506427" y="1369031"/>
              <a:ext cx="1028804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125</a:t>
              </a:r>
              <a:endPara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3252020" y="3553983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3786276" y="3905786"/>
            <a:ext cx="1482862" cy="265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254271" y="3550430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693614" y="3124581"/>
            <a:ext cx="786060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5748684" y="3902134"/>
            <a:ext cx="1146102" cy="365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ontrols>
      <mc:AlternateContent xmlns:mc="http://schemas.openxmlformats.org/markup-compatibility/2006">
        <mc:Choice xmlns:v="urn:schemas-microsoft-com:vml" Requires="v">
          <p:control spid="6218" name="TextBox1" r:id="rId2" imgW="1457280" imgH="542880"/>
        </mc:Choice>
        <mc:Fallback>
          <p:control name="TextBox1" r:id="rId2" imgW="1457280" imgH="542880">
            <p:pic>
              <p:nvPicPr>
                <p:cNvPr id="17" name="TextBox1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99560" y="1265472"/>
                  <a:ext cx="1462589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19" name="TextBox2" r:id="rId3" imgW="1514520" imgH="542880"/>
        </mc:Choice>
        <mc:Fallback>
          <p:control name="TextBox2" r:id="rId3" imgW="1514520" imgH="542880">
            <p:pic>
              <p:nvPicPr>
                <p:cNvPr id="18" name="TextBox2"/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463491" y="2059657"/>
                  <a:ext cx="1514503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0" name="TextBox3" r:id="rId4" imgW="638280" imgH="542880"/>
        </mc:Choice>
        <mc:Fallback>
          <p:control name="TextBox3" r:id="rId4" imgW="638280" imgH="542880">
            <p:pic>
              <p:nvPicPr>
                <p:cNvPr id="23" name="TextBox3"/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471148" y="1300290"/>
                  <a:ext cx="638547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1" name="TextBox4" r:id="rId5" imgW="638280" imgH="542880"/>
        </mc:Choice>
        <mc:Fallback>
          <p:control name="TextBox4" r:id="rId5" imgW="638280" imgH="542880">
            <p:pic>
              <p:nvPicPr>
                <p:cNvPr id="29" name="TextBox4"/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471148" y="2058101"/>
                  <a:ext cx="638547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2" name="TextBox5" r:id="rId6" imgW="1467000" imgH="542880"/>
        </mc:Choice>
        <mc:Fallback>
          <p:control name="TextBox5" r:id="rId6" imgW="1467000" imgH="542880">
            <p:pic>
              <p:nvPicPr>
                <p:cNvPr id="48" name="TextBox5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997987" y="1263916"/>
                  <a:ext cx="1462589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3" name="TextBox6" r:id="rId7" imgW="1514520" imgH="542880"/>
        </mc:Choice>
        <mc:Fallback>
          <p:control name="TextBox6" r:id="rId7" imgW="1514520" imgH="542880">
            <p:pic>
              <p:nvPicPr>
                <p:cNvPr id="49" name="TextBox6"/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961918" y="2058101"/>
                  <a:ext cx="1514503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4" name="TextBox7" r:id="rId8" imgW="847800" imgH="542880"/>
        </mc:Choice>
        <mc:Fallback>
          <p:control name="TextBox7" r:id="rId8" imgW="847800" imgH="542880">
            <p:pic>
              <p:nvPicPr>
                <p:cNvPr id="50" name="TextBox7"/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964169" y="1297955"/>
                  <a:ext cx="853443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5" name="TextBox8" r:id="rId9" imgW="847800" imgH="542880"/>
        </mc:Choice>
        <mc:Fallback>
          <p:control name="TextBox8" r:id="rId9" imgW="847800" imgH="542880">
            <p:pic>
              <p:nvPicPr>
                <p:cNvPr id="51" name="TextBox8"/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964169" y="2058100"/>
                  <a:ext cx="853443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6" name="TextBox9" r:id="rId10" imgW="1467000" imgH="542880"/>
        </mc:Choice>
        <mc:Fallback>
          <p:control name="TextBox9" r:id="rId10" imgW="1467000" imgH="542880">
            <p:pic>
              <p:nvPicPr>
                <p:cNvPr id="65" name="TextBox9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796412" y="3259582"/>
                  <a:ext cx="1462589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7" name="TextBox10" r:id="rId11" imgW="1514520" imgH="542880"/>
        </mc:Choice>
        <mc:Fallback>
          <p:control name="TextBox10" r:id="rId11" imgW="1514520" imgH="542880">
            <p:pic>
              <p:nvPicPr>
                <p:cNvPr id="66" name="TextBox10"/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786276" y="4033832"/>
                  <a:ext cx="1514503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8" name="TextBox11" r:id="rId12" imgW="961920" imgH="542880"/>
        </mc:Choice>
        <mc:Fallback>
          <p:control name="TextBox11" r:id="rId12" imgW="961920" imgH="542880">
            <p:pic>
              <p:nvPicPr>
                <p:cNvPr id="67" name="TextBox11"/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931834" y="3274309"/>
                  <a:ext cx="962952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6229" name="TextBox12" r:id="rId13" imgW="933480" imgH="542880"/>
        </mc:Choice>
        <mc:Fallback>
          <p:control name="TextBox12" r:id="rId13" imgW="933480" imgH="542880">
            <p:pic>
              <p:nvPicPr>
                <p:cNvPr id="68" name="TextBox12"/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961918" y="4033832"/>
                  <a:ext cx="932868" cy="544997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8258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2" grpId="0" animBg="1"/>
      <p:bldP spid="3" grpId="0"/>
      <p:bldP spid="8" grpId="0"/>
      <p:bldP spid="14" grpId="0"/>
      <p:bldP spid="43" grpId="0"/>
      <p:bldP spid="45" grpId="0"/>
      <p:bldP spid="54" grpId="0" animBg="1"/>
      <p:bldP spid="60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>
            <a:off x="4893406" y="1052429"/>
            <a:ext cx="3888137" cy="1676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94979" y="1069000"/>
            <a:ext cx="3888137" cy="1676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80253" y="1302406"/>
            <a:ext cx="893919" cy="1302248"/>
            <a:chOff x="2755148" y="698643"/>
            <a:chExt cx="893919" cy="1302248"/>
          </a:xfrm>
        </p:grpSpPr>
        <p:sp>
          <p:nvSpPr>
            <p:cNvPr id="5" name="Rectangle 4"/>
            <p:cNvSpPr/>
            <p:nvPr/>
          </p:nvSpPr>
          <p:spPr>
            <a:xfrm>
              <a:off x="2869874" y="698643"/>
              <a:ext cx="534256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8</a:t>
              </a:r>
              <a:endPara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928134" y="1330503"/>
              <a:ext cx="477748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755148" y="1369031"/>
              <a:ext cx="89391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20</a:t>
              </a:r>
              <a:endPara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929235" y="1579808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463491" y="1931611"/>
            <a:ext cx="1482862" cy="265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931486" y="1576255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76235" y="1299751"/>
            <a:ext cx="786060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26003" y="1955843"/>
            <a:ext cx="736292" cy="730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4696551" y="1415493"/>
            <a:ext cx="1173126" cy="1167501"/>
            <a:chOff x="2673019" y="813286"/>
            <a:chExt cx="1173126" cy="1167501"/>
          </a:xfrm>
        </p:grpSpPr>
        <p:sp>
          <p:nvSpPr>
            <p:cNvPr id="40" name="Rectangle 39"/>
            <p:cNvSpPr/>
            <p:nvPr/>
          </p:nvSpPr>
          <p:spPr>
            <a:xfrm>
              <a:off x="2839050" y="813286"/>
              <a:ext cx="852459" cy="3509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2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4</a:t>
              </a:r>
              <a:endPara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2928134" y="1326998"/>
              <a:ext cx="490863" cy="350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673019" y="1348927"/>
              <a:ext cx="1173126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3</a:t>
              </a:r>
              <a:r>
                <a:rPr kumimoji="0" lang="en-US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B64BA7">
                      <a:lumMod val="50000"/>
                    </a:srgbClr>
                  </a:solidFill>
                  <a:effectLst/>
                  <a:uLnTx/>
                  <a:uFillTx/>
                  <a:latin typeface="#9Slide03 Kaleko 105 Round" pitchFamily="2" charset="0"/>
                  <a:ea typeface="+mn-ea"/>
                  <a:cs typeface="+mn-cs"/>
                  <a:sym typeface="Arial"/>
                </a:rPr>
                <a:t>00</a:t>
              </a:r>
              <a:endPara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rgbClr val="B64BA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5427662" y="1578252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961918" y="1930055"/>
            <a:ext cx="1482862" cy="265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429913" y="1574699"/>
            <a:ext cx="534256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E1F337">
                    <a:lumMod val="50000"/>
                  </a:srgbClr>
                </a:solidFill>
                <a:effectLst/>
                <a:uLnTx/>
                <a:uFillTx/>
                <a:latin typeface="#9Slide03 Kaleko 105 Round" pitchFamily="2" charset="0"/>
                <a:ea typeface="+mn-ea"/>
                <a:cs typeface="+mn-cs"/>
                <a:sym typeface="Arial"/>
              </a:rPr>
              <a:t>=</a:t>
            </a: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869256" y="1148850"/>
            <a:ext cx="786060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7919024" y="1929205"/>
            <a:ext cx="898588" cy="1536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5693614" y="3124581"/>
            <a:ext cx="786060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GB" sz="4000" b="0" i="0" u="none" strike="noStrike" kern="0" cap="none" spc="0" normalizeH="0" baseline="0" noProof="0" dirty="0">
              <a:ln>
                <a:noFill/>
              </a:ln>
              <a:solidFill>
                <a:srgbClr val="E1F337">
                  <a:lumMod val="50000"/>
                </a:srgbClr>
              </a:solidFill>
              <a:effectLst/>
              <a:uLnTx/>
              <a:uFillTx/>
              <a:latin typeface="#9Slide03 Kaleko 105 Round" pitchFamily="2" charset="0"/>
              <a:ea typeface="+mn-ea"/>
              <a:cs typeface="+mn-cs"/>
              <a:sym typeface="Arial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218" name="TextBox1" r:id="rId2" imgW="1457280" imgH="542880"/>
        </mc:Choice>
        <mc:Fallback>
          <p:control name="TextBox1" r:id="rId2" imgW="1457280" imgH="542880">
            <p:pic>
              <p:nvPicPr>
                <p:cNvPr id="17" name="TextBox1"/>
                <p:cNvPicPr>
                  <a:picLocks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99560" y="1265472"/>
                  <a:ext cx="1462589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19" name="TextBox2" r:id="rId3" imgW="1514520" imgH="542880"/>
        </mc:Choice>
        <mc:Fallback>
          <p:control name="TextBox2" r:id="rId3" imgW="1514520" imgH="542880">
            <p:pic>
              <p:nvPicPr>
                <p:cNvPr id="18" name="TextBox2"/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463491" y="2059657"/>
                  <a:ext cx="1514503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0" name="TextBox3" r:id="rId4" imgW="638280" imgH="542880"/>
        </mc:Choice>
        <mc:Fallback>
          <p:control name="TextBox3" r:id="rId4" imgW="638280" imgH="542880">
            <p:pic>
              <p:nvPicPr>
                <p:cNvPr id="23" name="TextBox3"/>
                <p:cNvPicPr>
                  <a:picLocks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471148" y="1300290"/>
                  <a:ext cx="638547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1" name="TextBox4" r:id="rId5" imgW="638280" imgH="542880"/>
        </mc:Choice>
        <mc:Fallback>
          <p:control name="TextBox4" r:id="rId5" imgW="638280" imgH="542880">
            <p:pic>
              <p:nvPicPr>
                <p:cNvPr id="29" name="TextBox4"/>
                <p:cNvPicPr>
                  <a:picLocks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471148" y="2058101"/>
                  <a:ext cx="638547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2" name="TextBox5" r:id="rId6" imgW="1467000" imgH="542880"/>
        </mc:Choice>
        <mc:Fallback>
          <p:control name="TextBox5" r:id="rId6" imgW="1467000" imgH="542880">
            <p:pic>
              <p:nvPicPr>
                <p:cNvPr id="48" name="TextBox5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997987" y="1263916"/>
                  <a:ext cx="1462589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3" name="TextBox6" r:id="rId7" imgW="1514520" imgH="542880"/>
        </mc:Choice>
        <mc:Fallback>
          <p:control name="TextBox6" r:id="rId7" imgW="1514520" imgH="542880">
            <p:pic>
              <p:nvPicPr>
                <p:cNvPr id="49" name="TextBox6"/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961918" y="2058101"/>
                  <a:ext cx="1514503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4" name="TextBox7" r:id="rId8" imgW="847800" imgH="542880"/>
        </mc:Choice>
        <mc:Fallback>
          <p:control name="TextBox7" r:id="rId8" imgW="847800" imgH="542880">
            <p:pic>
              <p:nvPicPr>
                <p:cNvPr id="50" name="TextBox7"/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964169" y="1297955"/>
                  <a:ext cx="853443" cy="54499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7225" name="TextBox8" r:id="rId9" imgW="847800" imgH="542880"/>
        </mc:Choice>
        <mc:Fallback>
          <p:control name="TextBox8" r:id="rId9" imgW="847800" imgH="542880">
            <p:pic>
              <p:nvPicPr>
                <p:cNvPr id="51" name="TextBox8"/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964169" y="2058100"/>
                  <a:ext cx="853443" cy="544997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24263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2" grpId="0" animBg="1"/>
      <p:bldP spid="8" grpId="0"/>
      <p:bldP spid="14" grpId="0"/>
      <p:bldP spid="43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056" y="1396685"/>
            <a:ext cx="5933208" cy="1928406"/>
          </a:xfrm>
        </p:spPr>
        <p:txBody>
          <a:bodyPr/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73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7534" y="460727"/>
            <a:ext cx="7398933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Phép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cộng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,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phép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trừ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hai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phân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cùng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mẫu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5287" y="1120034"/>
            <a:ext cx="821809" cy="1302248"/>
            <a:chOff x="2814365" y="698643"/>
            <a:chExt cx="821809" cy="1302248"/>
          </a:xfrm>
        </p:grpSpPr>
        <p:sp>
          <p:nvSpPr>
            <p:cNvPr id="5" name="Rectangle 4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3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rgbClr val="FF0000"/>
                  </a:solidFill>
                  <a:latin typeface="#9Slide03 Kaleko 105 Round" pitchFamily="2" charset="0"/>
                </a:rPr>
                <a:t>7</a:t>
              </a:r>
              <a:endParaRPr lang="en-GB" sz="4000" dirty="0">
                <a:solidFill>
                  <a:srgbClr val="FF0000"/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84192" y="1120034"/>
            <a:ext cx="821809" cy="1302248"/>
            <a:chOff x="2814365" y="698643"/>
            <a:chExt cx="821809" cy="1302248"/>
          </a:xfrm>
        </p:grpSpPr>
        <p:sp>
          <p:nvSpPr>
            <p:cNvPr id="9" name="Rectangle 8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5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rgbClr val="FF0000"/>
                  </a:solidFill>
                  <a:latin typeface="#9Slide03 Kaleko 105 Round" pitchFamily="2" charset="0"/>
                </a:rPr>
                <a:t>7</a:t>
              </a:r>
              <a:endParaRPr lang="en-GB" sz="4000" dirty="0">
                <a:solidFill>
                  <a:srgbClr val="FF0000"/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324654" y="1356728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200" b="1" dirty="0" smtClean="0">
                <a:solidFill>
                  <a:srgbClr val="C00000"/>
                </a:solidFill>
                <a:latin typeface="#9Slide03 Kaleko 105 Round" pitchFamily="2" charset="0"/>
              </a:rPr>
              <a:t>a.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5859" y="1397694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16222" y="1398213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262366" y="1751894"/>
            <a:ext cx="1355022" cy="871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05472" y="1771399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#9Slide03 Kaleko 105 Round" pitchFamily="2" charset="0"/>
              </a:rPr>
              <a:t>7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44861" y="1120034"/>
            <a:ext cx="1472527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rPr>
              <a:t>3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#9Slide03 Kaleko 105 Round" pitchFamily="2" charset="0"/>
              </a:rPr>
              <a:t> +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rPr>
              <a:t>5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3">
                  <a:lumMod val="75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70833" y="1397694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049468" y="1139298"/>
            <a:ext cx="821809" cy="1302248"/>
            <a:chOff x="2814365" y="698643"/>
            <a:chExt cx="821809" cy="1302248"/>
          </a:xfrm>
        </p:grpSpPr>
        <p:sp>
          <p:nvSpPr>
            <p:cNvPr id="20" name="Rectangle 19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8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rgbClr val="FF0000"/>
                  </a:solidFill>
                  <a:latin typeface="#9Slide03 Kaleko 105 Round" pitchFamily="2" charset="0"/>
                </a:rPr>
                <a:t>7</a:t>
              </a:r>
              <a:endParaRPr lang="en-GB" sz="4000" dirty="0">
                <a:solidFill>
                  <a:srgbClr val="FF0000"/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35287" y="3053108"/>
            <a:ext cx="821809" cy="1302248"/>
            <a:chOff x="2814365" y="698643"/>
            <a:chExt cx="821809" cy="1302248"/>
          </a:xfrm>
        </p:grpSpPr>
        <p:sp>
          <p:nvSpPr>
            <p:cNvPr id="24" name="Rectangle 23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10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FF0000"/>
                  </a:solidFill>
                  <a:latin typeface="#9Slide03 Kaleko 105 Round" pitchFamily="2" charset="0"/>
                </a:rPr>
                <a:t>15</a:t>
              </a:r>
              <a:endParaRPr lang="en-GB" sz="4000" dirty="0">
                <a:solidFill>
                  <a:srgbClr val="FF0000"/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84192" y="3053108"/>
            <a:ext cx="821809" cy="1302248"/>
            <a:chOff x="2814365" y="698643"/>
            <a:chExt cx="821809" cy="1302248"/>
          </a:xfrm>
        </p:grpSpPr>
        <p:sp>
          <p:nvSpPr>
            <p:cNvPr id="28" name="Rectangle 27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3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FF0000"/>
                  </a:solidFill>
                  <a:latin typeface="#9Slide03 Kaleko 105 Round" pitchFamily="2" charset="0"/>
                </a:rPr>
                <a:t>15</a:t>
              </a:r>
              <a:endParaRPr lang="en-GB" sz="4000" dirty="0">
                <a:solidFill>
                  <a:srgbClr val="FF0000"/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31" name="Title 1"/>
          <p:cNvSpPr txBox="1">
            <a:spLocks/>
          </p:cNvSpPr>
          <p:nvPr/>
        </p:nvSpPr>
        <p:spPr>
          <a:xfrm>
            <a:off x="324654" y="3289802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200" b="1" dirty="0">
                <a:solidFill>
                  <a:srgbClr val="C00000"/>
                </a:solidFill>
                <a:latin typeface="#9Slide03 Kaleko 105 Round" pitchFamily="2" charset="0"/>
              </a:rPr>
              <a:t>b</a:t>
            </a:r>
            <a:r>
              <a:rPr lang="en-US" sz="3200" b="1" dirty="0" smtClean="0">
                <a:solidFill>
                  <a:srgbClr val="C00000"/>
                </a:solidFill>
                <a:latin typeface="#9Slide03 Kaleko 105 Round" pitchFamily="2" charset="0"/>
              </a:rPr>
              <a:t>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15859" y="3330768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16222" y="3331287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3262366" y="3684968"/>
            <a:ext cx="1355022" cy="871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405472" y="3704473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#9Slide03 Kaleko 105 Round" pitchFamily="2" charset="0"/>
              </a:rPr>
              <a:t>15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44861" y="3053108"/>
            <a:ext cx="1641520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rPr>
              <a:t>10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#9Slide03 Kaleko 105 Round" pitchFamily="2" charset="0"/>
              </a:rPr>
              <a:t> 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#9Slide03 Kaleko 105 Round" pitchFamily="2" charset="0"/>
              </a:rPr>
              <a:t>-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#9Slide03 Kaleko 105 Round" pitchFamily="2" charset="0"/>
              </a:rPr>
              <a:t>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rPr>
              <a:t>3</a:t>
            </a: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3">
                  <a:lumMod val="75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70833" y="3330768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49468" y="3072372"/>
            <a:ext cx="821809" cy="1302248"/>
            <a:chOff x="2814365" y="698643"/>
            <a:chExt cx="821809" cy="1302248"/>
          </a:xfrm>
        </p:grpSpPr>
        <p:sp>
          <p:nvSpPr>
            <p:cNvPr id="39" name="Rectangle 38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7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FF0000"/>
                  </a:solidFill>
                  <a:latin typeface="#9Slide03 Kaleko 105 Round" pitchFamily="2" charset="0"/>
                </a:rPr>
                <a:t>15</a:t>
              </a:r>
              <a:endParaRPr lang="en-GB" sz="4000" dirty="0">
                <a:solidFill>
                  <a:srgbClr val="FF0000"/>
                </a:solidFill>
                <a:latin typeface="#9Slide03 Kaleko 105 Round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0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6" grpId="0"/>
      <p:bldP spid="17" grpId="0"/>
      <p:bldP spid="18" grpId="0"/>
      <p:bldP spid="31" grpId="0"/>
      <p:bldP spid="32" grpId="0"/>
      <p:bldP spid="33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1263" y="1194407"/>
            <a:ext cx="8150848" cy="18375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892037" y="426464"/>
            <a:ext cx="3176574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#9Slide03 Kaleko 105 Round" pitchFamily="2" charset="0"/>
              </a:rPr>
              <a:t>GHI NHỚ: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0664" y="1771934"/>
            <a:ext cx="7658073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	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Muốn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cộng</a:t>
            </a:r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(</a:t>
            </a:r>
            <a:r>
              <a:rPr lang="en-US" sz="3500" b="1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hoặc</a:t>
            </a:r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trừ</a:t>
            </a:r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)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hai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phân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cùng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mẫu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ta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giữ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nguyên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mẫu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rồi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cộng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(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hoặc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trừ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)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hai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tử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với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nhau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362333" y="3110934"/>
            <a:ext cx="6278369" cy="15252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ounded Rectangle 48"/>
          <p:cNvSpPr/>
          <p:nvPr/>
        </p:nvSpPr>
        <p:spPr>
          <a:xfrm>
            <a:off x="314936" y="1233546"/>
            <a:ext cx="6278369" cy="15252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7534" y="460727"/>
            <a:ext cx="7398933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Phép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cộng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,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phép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trừ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hai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phân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khác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mẫu</a:t>
            </a: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latin typeface="#9Slide05 Fourth" panose="00000500000000000000" pitchFamily="2" charset="0"/>
              </a:rPr>
              <a:t>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0912" y="1341281"/>
            <a:ext cx="821809" cy="1302248"/>
            <a:chOff x="2814365" y="698643"/>
            <a:chExt cx="821809" cy="1302248"/>
          </a:xfrm>
        </p:grpSpPr>
        <p:sp>
          <p:nvSpPr>
            <p:cNvPr id="5" name="Rectangle 4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7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9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79817" y="1341281"/>
            <a:ext cx="821809" cy="1302248"/>
            <a:chOff x="2814365" y="698643"/>
            <a:chExt cx="821809" cy="1302248"/>
          </a:xfrm>
        </p:grpSpPr>
        <p:sp>
          <p:nvSpPr>
            <p:cNvPr id="9" name="Rectangle 8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3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10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320279" y="1577975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200" b="1" dirty="0">
                <a:solidFill>
                  <a:srgbClr val="C00000"/>
                </a:solidFill>
                <a:latin typeface="#9Slide03 Kaleko 105 Round" pitchFamily="2" charset="0"/>
              </a:rPr>
              <a:t>c</a:t>
            </a:r>
            <a:r>
              <a:rPr lang="en-US" sz="3200" b="1" dirty="0" smtClean="0">
                <a:solidFill>
                  <a:srgbClr val="C00000"/>
                </a:solidFill>
                <a:latin typeface="#9Slide03 Kaleko 105 Round" pitchFamily="2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1484" y="1618941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11846" y="1618941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30912" y="3230603"/>
            <a:ext cx="821809" cy="1302248"/>
            <a:chOff x="2814365" y="698643"/>
            <a:chExt cx="821809" cy="1302248"/>
          </a:xfrm>
        </p:grpSpPr>
        <p:sp>
          <p:nvSpPr>
            <p:cNvPr id="16" name="Rectangle 15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7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8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79817" y="3230603"/>
            <a:ext cx="821809" cy="1302248"/>
            <a:chOff x="2814365" y="698643"/>
            <a:chExt cx="821809" cy="1302248"/>
          </a:xfrm>
        </p:grpSpPr>
        <p:sp>
          <p:nvSpPr>
            <p:cNvPr id="20" name="Rectangle 19"/>
            <p:cNvSpPr/>
            <p:nvPr/>
          </p:nvSpPr>
          <p:spPr>
            <a:xfrm>
              <a:off x="2869874" y="698643"/>
              <a:ext cx="673080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7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928134" y="1330503"/>
              <a:ext cx="614820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814365" y="1369031"/>
              <a:ext cx="821809" cy="6318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2">
                      <a:lumMod val="50000"/>
                    </a:schemeClr>
                  </a:solidFill>
                  <a:latin typeface="#9Slide03 Kaleko 105 Round" pitchFamily="2" charset="0"/>
                </a:rPr>
                <a:t>9</a:t>
              </a:r>
              <a:endParaRPr lang="en-GB" sz="4000" dirty="0">
                <a:solidFill>
                  <a:schemeClr val="tx2">
                    <a:lumMod val="50000"/>
                  </a:schemeClr>
                </a:solidFill>
                <a:latin typeface="#9Slide03 Kaleko 105 Round" pitchFamily="2" charset="0"/>
              </a:endParaRPr>
            </a:p>
          </p:txBody>
        </p:sp>
      </p:grpSp>
      <p:sp>
        <p:nvSpPr>
          <p:cNvPr id="23" name="Title 1"/>
          <p:cNvSpPr txBox="1">
            <a:spLocks/>
          </p:cNvSpPr>
          <p:nvPr/>
        </p:nvSpPr>
        <p:spPr>
          <a:xfrm>
            <a:off x="320279" y="3467297"/>
            <a:ext cx="624402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200" b="1" dirty="0">
                <a:solidFill>
                  <a:srgbClr val="C00000"/>
                </a:solidFill>
                <a:latin typeface="#9Slide03 Kaleko 105 Round" pitchFamily="2" charset="0"/>
              </a:rPr>
              <a:t>d</a:t>
            </a:r>
            <a:r>
              <a:rPr lang="en-US" sz="3200" b="1" dirty="0" smtClean="0">
                <a:solidFill>
                  <a:srgbClr val="C00000"/>
                </a:solidFill>
                <a:latin typeface="#9Slide03 Kaleko 105 Round" pitchFamily="2" charset="0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411484" y="3508263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-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11846" y="3508263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346967" y="1973141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61893" y="1973141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802624" y="1577975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93402" y="1618941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694320" y="1962776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19225" y="3887180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34151" y="3887180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874882" y="3492014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+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4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65660" y="3532980"/>
            <a:ext cx="807379" cy="63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#9Slide03 Kaleko 105 Round" pitchFamily="2" charset="0"/>
              </a:rPr>
              <a:t>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#9Slide03 Kaleko 105 Round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#9Slide03 Kaleko 105 Round" pitchFamily="2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766578" y="3876815"/>
            <a:ext cx="60376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ontrols>
      <mc:AlternateContent xmlns:mc="http://schemas.openxmlformats.org/markup-compatibility/2006">
        <mc:Choice xmlns:v="urn:schemas-microsoft-com:vml" Requires="v">
          <p:control spid="1614" name="TextBox1" r:id="rId2" imgW="561960" imgH="523800"/>
        </mc:Choice>
        <mc:Fallback>
          <p:control name="TextBox1" r:id="rId2" imgW="561960" imgH="523800">
            <p:pic>
              <p:nvPicPr>
                <p:cNvPr id="37" name="TextBox1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358588" y="1379227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5" name="TextBox2" r:id="rId3" imgW="561960" imgH="523800"/>
        </mc:Choice>
        <mc:Fallback>
          <p:control name="TextBox2" r:id="rId3" imgW="561960" imgH="523800">
            <p:pic>
              <p:nvPicPr>
                <p:cNvPr id="38" name="TextBox2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358588" y="2082440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6" name="TextBox3" r:id="rId4" imgW="561960" imgH="523800"/>
        </mc:Choice>
        <mc:Fallback>
          <p:control name="TextBox3" r:id="rId4" imgW="561960" imgH="523800">
            <p:pic>
              <p:nvPicPr>
                <p:cNvPr id="39" name="TextBox3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530220" y="1379227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7" name="TextBox4" r:id="rId5" imgW="561960" imgH="523800"/>
        </mc:Choice>
        <mc:Fallback>
          <p:control name="TextBox4" r:id="rId5" imgW="561960" imgH="523800">
            <p:pic>
              <p:nvPicPr>
                <p:cNvPr id="40" name="TextBox4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530220" y="2082440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8" name="TextBox5" r:id="rId6" imgW="561960" imgH="523800"/>
        </mc:Choice>
        <mc:Fallback>
          <p:control name="TextBox5" r:id="rId6" imgW="561960" imgH="523800">
            <p:pic>
              <p:nvPicPr>
                <p:cNvPr id="41" name="TextBox5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01852" y="1363379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9" name="TextBox6" r:id="rId7" imgW="561960" imgH="523800"/>
        </mc:Choice>
        <mc:Fallback>
          <p:control name="TextBox6" r:id="rId7" imgW="561960" imgH="523800">
            <p:pic>
              <p:nvPicPr>
                <p:cNvPr id="42" name="TextBox6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01852" y="2066592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0" name="TextBox7" r:id="rId8" imgW="561960" imgH="523800"/>
        </mc:Choice>
        <mc:Fallback>
          <p:control name="TextBox7" r:id="rId8" imgW="561960" imgH="523800">
            <p:pic>
              <p:nvPicPr>
                <p:cNvPr id="43" name="TextBox7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442956" y="3268661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1" name="TextBox8" r:id="rId9" imgW="561960" imgH="523800"/>
        </mc:Choice>
        <mc:Fallback>
          <p:control name="TextBox8" r:id="rId9" imgW="561960" imgH="523800">
            <p:pic>
              <p:nvPicPr>
                <p:cNvPr id="44" name="TextBox8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442956" y="3971874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2" name="TextBox9" r:id="rId10" imgW="561960" imgH="523800"/>
        </mc:Choice>
        <mc:Fallback>
          <p:control name="TextBox9" r:id="rId10" imgW="561960" imgH="523800">
            <p:pic>
              <p:nvPicPr>
                <p:cNvPr id="45" name="TextBox9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583908" y="3268661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3" name="TextBox10" r:id="rId11" imgW="561960" imgH="523800"/>
        </mc:Choice>
        <mc:Fallback>
          <p:control name="TextBox10" r:id="rId11" imgW="561960" imgH="523800">
            <p:pic>
              <p:nvPicPr>
                <p:cNvPr id="46" name="TextBox10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583908" y="3971874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4" name="TextBox11" r:id="rId12" imgW="561960" imgH="523800"/>
        </mc:Choice>
        <mc:Fallback>
          <p:control name="TextBox11" r:id="rId12" imgW="561960" imgH="523800">
            <p:pic>
              <p:nvPicPr>
                <p:cNvPr id="47" name="TextBox11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86220" y="3252813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5" name="TextBox12" r:id="rId13" imgW="561960" imgH="523800"/>
        </mc:Choice>
        <mc:Fallback>
          <p:control name="TextBox12" r:id="rId13" imgW="561960" imgH="523800">
            <p:pic>
              <p:nvPicPr>
                <p:cNvPr id="48" name="TextBox12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86220" y="3956026"/>
                  <a:ext cx="565150" cy="528638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9678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9" grpId="0" animBg="1"/>
      <p:bldP spid="3" grpId="0"/>
      <p:bldP spid="12" grpId="0"/>
      <p:bldP spid="13" grpId="0"/>
      <p:bldP spid="14" grpId="0"/>
      <p:bldP spid="23" grpId="0"/>
      <p:bldP spid="24" grpId="0"/>
      <p:bldP spid="25" grpId="0"/>
      <p:bldP spid="29" grpId="0"/>
      <p:bldP spid="30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1263" y="1194407"/>
            <a:ext cx="8150848" cy="22006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892037" y="426464"/>
            <a:ext cx="3176574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#9Slide03 Kaleko 105 Round" pitchFamily="2" charset="0"/>
              </a:rPr>
              <a:t>GHI NHỚ: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5039" y="1977564"/>
            <a:ext cx="7658073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Love Ya Like A Sister"/>
              <a:buNone/>
              <a:defRPr sz="2800" b="0" i="0" u="none" strike="noStrike" cap="none">
                <a:solidFill>
                  <a:schemeClr val="dk2"/>
                </a:solidFill>
                <a:latin typeface="Love Ya Like A Sister"/>
                <a:ea typeface="Love Ya Like A Sister"/>
                <a:cs typeface="Love Ya Like A Sister"/>
                <a:sym typeface="Love Ya Like A Sister"/>
              </a:defRPr>
            </a:lvl9pPr>
          </a:lstStyle>
          <a:p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	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Muốn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cộng</a:t>
            </a:r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(</a:t>
            </a:r>
            <a:r>
              <a:rPr lang="en-US" sz="3500" b="1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hoặc</a:t>
            </a:r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trừ</a:t>
            </a:r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latin typeface="#9Slide05 Fourth" panose="00000500000000000000" pitchFamily="2" charset="0"/>
              </a:rPr>
              <a:t>)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hai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phân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khác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mẫu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ta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quy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đồng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mẫu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rgbClr val="FF0000"/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rgbClr val="FF0000"/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hai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phân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rồi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cộng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(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hoặc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trừ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)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hai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phân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số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đã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quy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đồng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lại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với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 </a:t>
            </a:r>
            <a:r>
              <a:rPr lang="en-US" sz="3500" b="1" dirty="0" err="1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nhau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latin typeface="#9Slide05 Fourth" panose="000005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05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Printable Number Sense Activities for Pre-K by Slidesgo">
  <a:themeElements>
    <a:clrScheme name="Simple Light">
      <a:dk1>
        <a:srgbClr val="EFEFEF"/>
      </a:dk1>
      <a:lt1>
        <a:srgbClr val="FFFFFF"/>
      </a:lt1>
      <a:dk2>
        <a:srgbClr val="6B4C6D"/>
      </a:dk2>
      <a:lt2>
        <a:srgbClr val="B64BA7"/>
      </a:lt2>
      <a:accent1>
        <a:srgbClr val="FF828A"/>
      </a:accent1>
      <a:accent2>
        <a:srgbClr val="85E2E6"/>
      </a:accent2>
      <a:accent3>
        <a:srgbClr val="B2B911"/>
      </a:accent3>
      <a:accent4>
        <a:srgbClr val="E1F337"/>
      </a:accent4>
      <a:accent5>
        <a:srgbClr val="A77644"/>
      </a:accent5>
      <a:accent6>
        <a:srgbClr val="FFC73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373</Words>
  <Application>Microsoft Office PowerPoint</Application>
  <PresentationFormat>On-screen Show (16:9)</PresentationFormat>
  <Paragraphs>189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Cambria Math</vt:lpstr>
      <vt:lpstr>Karla</vt:lpstr>
      <vt:lpstr>HP001 4 hàng</vt:lpstr>
      <vt:lpstr>Arial</vt:lpstr>
      <vt:lpstr>Times New Roman</vt:lpstr>
      <vt:lpstr>#9Slide05 Fourth</vt:lpstr>
      <vt:lpstr>#9Slide03 Kaleko 105 Round Bold</vt:lpstr>
      <vt:lpstr>#9Slide03 Kaleko 105 Round</vt:lpstr>
      <vt:lpstr>#9Slide03 BoosterNextFYBlack</vt:lpstr>
      <vt:lpstr>Love Ya Like A Sister</vt:lpstr>
      <vt:lpstr>Printable Number Sense Activities for Pre-K by Slidesgo</vt:lpstr>
      <vt:lpstr>Thứ hai, ngày 27 tháng 9 năm 2021</vt:lpstr>
      <vt:lpstr>PowerPoint Presentation</vt:lpstr>
      <vt:lpstr>PowerPoint Presentation</vt:lpstr>
      <vt:lpstr>PowerPoint Presentation</vt:lpstr>
      <vt:lpstr>Phép cộng, phép trừ  hai phân số</vt:lpstr>
      <vt:lpstr>PowerPoint Presentation</vt:lpstr>
      <vt:lpstr>PowerPoint Presentation</vt:lpstr>
      <vt:lpstr>PowerPoint Presentation</vt:lpstr>
      <vt:lpstr>PowerPoint Presentation</vt:lpstr>
      <vt:lpstr>BÀI TẬP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PRINTABLE NUMBERS’</dc:title>
  <dc:creator>Surface</dc:creator>
  <cp:lastModifiedBy>Windows User</cp:lastModifiedBy>
  <cp:revision>665</cp:revision>
  <dcterms:modified xsi:type="dcterms:W3CDTF">2021-09-26T08:56:20Z</dcterms:modified>
</cp:coreProperties>
</file>